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57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075FD3-5828-46B1-B9AA-7F35B5FDD296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Náležitosti kupní smlouvy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74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556774325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VY_11_INOVACE_ADP59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ADP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Písemnosti spojené s prodejem zboží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Náležitosti kupní smlouvy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18.7.2012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základními náležitostmi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kupní smlouvy.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41168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1229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731520"/>
            <a:ext cx="7776864" cy="55778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Obsah kupní smlouvy</a:t>
            </a:r>
          </a:p>
          <a:p>
            <a:endParaRPr lang="cs-CZ" dirty="0"/>
          </a:p>
          <a:p>
            <a:r>
              <a:rPr lang="cs-CZ" dirty="0" smtClean="0"/>
              <a:t>- název a adresy obou smluvních stran</a:t>
            </a:r>
          </a:p>
          <a:p>
            <a:endParaRPr lang="cs-CZ" dirty="0"/>
          </a:p>
          <a:p>
            <a:r>
              <a:rPr lang="cs-CZ" dirty="0" smtClean="0"/>
              <a:t>- předmět smlouvy</a:t>
            </a:r>
          </a:p>
          <a:p>
            <a:endParaRPr lang="cs-CZ" dirty="0"/>
          </a:p>
          <a:p>
            <a:r>
              <a:rPr lang="cs-CZ" dirty="0" smtClean="0"/>
              <a:t>- obsah smlouvy</a:t>
            </a:r>
          </a:p>
          <a:p>
            <a:endParaRPr lang="cs-CZ" dirty="0"/>
          </a:p>
          <a:p>
            <a:r>
              <a:rPr lang="cs-CZ" dirty="0" smtClean="0"/>
              <a:t>- závěr smlouvy – místo a datum vyhotovení, podpisy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6384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731520"/>
            <a:ext cx="7776864" cy="564980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Povinnosti prodávajícího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algn="just"/>
            <a:r>
              <a:rPr lang="cs-CZ" dirty="0" smtClean="0"/>
              <a:t>- dodat zboží kupujícímu ve stanovený den, hodinu a na určeném místě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předat doklady, které se ke zboží váží – faktura, dodací list )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zboží musí být dodáno v požadované jakosti, provedení a množství podle  kupní smlouvy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186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885384" cy="514575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Povinnosti kupujícího</a:t>
            </a:r>
          </a:p>
          <a:p>
            <a:endParaRPr lang="cs-CZ" dirty="0"/>
          </a:p>
          <a:p>
            <a:pPr algn="just"/>
            <a:r>
              <a:rPr lang="cs-CZ" dirty="0" smtClean="0"/>
              <a:t>- dodané zboží řádně převzít a zaplatit za něj smluvní cenu</a:t>
            </a:r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Změna smlouvy</a:t>
            </a:r>
          </a:p>
          <a:p>
            <a:pPr algn="just"/>
            <a:r>
              <a:rPr lang="cs-CZ" dirty="0" smtClean="0"/>
              <a:t>- ke změně může dojít, když se na ní obě strany dohodnou.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384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Zánik smlouvy</a:t>
            </a:r>
          </a:p>
          <a:p>
            <a:endParaRPr lang="cs-CZ" dirty="0"/>
          </a:p>
          <a:p>
            <a:r>
              <a:rPr lang="cs-CZ" dirty="0" smtClean="0"/>
              <a:t>- zaniká splněním smlouvy</a:t>
            </a:r>
          </a:p>
          <a:p>
            <a:r>
              <a:rPr lang="cs-CZ" dirty="0" smtClean="0"/>
              <a:t>- dohodu stran</a:t>
            </a:r>
          </a:p>
          <a:p>
            <a:r>
              <a:rPr lang="cs-CZ" dirty="0" smtClean="0"/>
              <a:t>- odstoupením od smlouvy</a:t>
            </a:r>
          </a:p>
          <a:p>
            <a:r>
              <a:rPr lang="cs-CZ" dirty="0" smtClean="0"/>
              <a:t>- uplynutím doby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567359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</TotalTime>
  <Words>176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Náležitosti kupní smlouvy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U203UCITEL</dc:creator>
  <cp:lastModifiedBy>U217UCITEL</cp:lastModifiedBy>
  <cp:revision>6</cp:revision>
  <dcterms:created xsi:type="dcterms:W3CDTF">2013-02-21T08:55:53Z</dcterms:created>
  <dcterms:modified xsi:type="dcterms:W3CDTF">2013-06-25T08:47:10Z</dcterms:modified>
</cp:coreProperties>
</file>