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7" r:id="rId3"/>
    <p:sldId id="258" r:id="rId4"/>
    <p:sldId id="259" r:id="rId5"/>
    <p:sldId id="260" r:id="rId6"/>
    <p:sldId id="264" r:id="rId7"/>
    <p:sldId id="261" r:id="rId8"/>
    <p:sldId id="262" r:id="rId9"/>
    <p:sldId id="265" r:id="rId10"/>
    <p:sldId id="26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Freundschaft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liebe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VY_32_INOVACE_3.NJ.11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</a:t>
            </a:r>
            <a:r>
              <a:rPr lang="cs-CZ" sz="1200" b="1" smtClean="0"/>
              <a:t>	</a:t>
            </a:r>
            <a:r>
              <a:rPr lang="cs-CZ" sz="1200" smtClean="0"/>
              <a:t>duben </a:t>
            </a:r>
            <a:r>
              <a:rPr lang="cs-CZ" sz="1200" dirty="0" smtClean="0"/>
              <a:t>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1. ročník – čtyřleté gymnázium (RVP-G)</a:t>
            </a:r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pPr marL="0" indent="0" algn="just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</a:t>
            </a:r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0305500"/>
              </p:ext>
            </p:extLst>
          </p:nvPr>
        </p:nvGraphicFramePr>
        <p:xfrm>
          <a:off x="1018316" y="2996952"/>
          <a:ext cx="7429552" cy="101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17489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jeho svět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Podnadpis 2"/>
          <p:cNvSpPr txBox="1">
            <a:spLocks/>
          </p:cNvSpPr>
          <p:nvPr/>
        </p:nvSpPr>
        <p:spPr>
          <a:xfrm>
            <a:off x="1018316" y="4365104"/>
            <a:ext cx="7429552" cy="165618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seznamuje s významem přátelství a lásky. Popisuje některé </a:t>
            </a:r>
            <a:r>
              <a:rPr lang="cs-CZ" sz="1100" smtClean="0"/>
              <a:t>lidské </a:t>
            </a:r>
            <a:r>
              <a:rPr lang="cs-CZ" sz="1100" smtClean="0"/>
              <a:t>vlastnosti </a:t>
            </a:r>
            <a:r>
              <a:rPr lang="cs-CZ" sz="1100" dirty="0" smtClean="0"/>
              <a:t>v němčině. Materiál se může využít kdykoliv v průběhu hodiny.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16861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Ohne </a:t>
            </a:r>
            <a:r>
              <a:rPr lang="cs-CZ" dirty="0" err="1" smtClean="0"/>
              <a:t>Freunde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es </a:t>
            </a:r>
            <a:r>
              <a:rPr lang="cs-CZ" dirty="0" err="1" smtClean="0"/>
              <a:t>nicht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Manchmal</a:t>
            </a:r>
            <a:r>
              <a:rPr lang="cs-CZ" dirty="0" smtClean="0"/>
              <a:t> </a:t>
            </a:r>
            <a:r>
              <a:rPr lang="cs-CZ" dirty="0" err="1" smtClean="0"/>
              <a:t>sagt</a:t>
            </a:r>
            <a:r>
              <a:rPr lang="cs-CZ" dirty="0" smtClean="0"/>
              <a:t> man,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dirty="0" err="1" smtClean="0"/>
              <a:t>Freunde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Verwandten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selbst</a:t>
            </a:r>
            <a:r>
              <a:rPr lang="cs-CZ" dirty="0" smtClean="0"/>
              <a:t> </a:t>
            </a:r>
            <a:r>
              <a:rPr lang="cs-CZ" dirty="0" err="1" smtClean="0"/>
              <a:t>auswählen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H6FYEV9E\MP9002894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8452" y="3153697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28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Positive </a:t>
            </a:r>
            <a:r>
              <a:rPr lang="cs-CZ" dirty="0" err="1" smtClean="0"/>
              <a:t>Eigenschaften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90264"/>
            <a:ext cx="8219256" cy="39989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Ordnet</a:t>
            </a:r>
            <a:r>
              <a:rPr lang="cs-CZ" dirty="0" smtClean="0"/>
              <a:t> </a:t>
            </a:r>
            <a:r>
              <a:rPr lang="cs-CZ" dirty="0" err="1" smtClean="0"/>
              <a:t>richtige</a:t>
            </a:r>
            <a:r>
              <a:rPr lang="cs-CZ" dirty="0" smtClean="0"/>
              <a:t> </a:t>
            </a:r>
            <a:r>
              <a:rPr lang="cs-CZ" dirty="0" err="1" smtClean="0"/>
              <a:t>Übersetzungen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v</a:t>
            </a:r>
            <a:r>
              <a:rPr lang="cs-CZ" dirty="0" err="1" smtClean="0"/>
              <a:t>erantwortlich</a:t>
            </a:r>
            <a:r>
              <a:rPr lang="cs-CZ" dirty="0" smtClean="0"/>
              <a:t>                                 klidný</a:t>
            </a:r>
          </a:p>
          <a:p>
            <a:pPr marL="0" indent="0">
              <a:buNone/>
            </a:pPr>
            <a:r>
              <a:rPr lang="cs-CZ" dirty="0" err="1"/>
              <a:t>t</a:t>
            </a:r>
            <a:r>
              <a:rPr lang="cs-CZ" dirty="0" err="1" smtClean="0"/>
              <a:t>olerant</a:t>
            </a:r>
            <a:r>
              <a:rPr lang="cs-CZ" dirty="0" smtClean="0"/>
              <a:t>                                          veselý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f</a:t>
            </a:r>
            <a:r>
              <a:rPr lang="cs-CZ" dirty="0" err="1" smtClean="0"/>
              <a:t>lei</a:t>
            </a:r>
            <a:r>
              <a:rPr lang="el-GR" dirty="0" smtClean="0"/>
              <a:t>β</a:t>
            </a:r>
            <a:r>
              <a:rPr lang="cs-CZ" dirty="0" err="1" smtClean="0"/>
              <a:t>ig</a:t>
            </a:r>
            <a:r>
              <a:rPr lang="cs-CZ" dirty="0" smtClean="0"/>
              <a:t>                                             humorný</a:t>
            </a:r>
          </a:p>
          <a:p>
            <a:pPr marL="0" indent="0">
              <a:buNone/>
            </a:pPr>
            <a:r>
              <a:rPr lang="cs-CZ" dirty="0" err="1"/>
              <a:t>f</a:t>
            </a:r>
            <a:r>
              <a:rPr lang="cs-CZ" dirty="0" err="1" smtClean="0"/>
              <a:t>reundlich</a:t>
            </a:r>
            <a:r>
              <a:rPr lang="cs-CZ" dirty="0" smtClean="0"/>
              <a:t>                                       optimistický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r</a:t>
            </a:r>
            <a:r>
              <a:rPr lang="cs-CZ" dirty="0" err="1" smtClean="0"/>
              <a:t>uhig</a:t>
            </a:r>
            <a:r>
              <a:rPr lang="cs-CZ" dirty="0" smtClean="0"/>
              <a:t>                                              tolerantní</a:t>
            </a:r>
          </a:p>
          <a:p>
            <a:pPr marL="0" indent="0">
              <a:buNone/>
            </a:pPr>
            <a:r>
              <a:rPr lang="cs-CZ" dirty="0" err="1"/>
              <a:t>l</a:t>
            </a:r>
            <a:r>
              <a:rPr lang="cs-CZ" dirty="0" err="1" smtClean="0"/>
              <a:t>ustig</a:t>
            </a:r>
            <a:r>
              <a:rPr lang="cs-CZ" dirty="0" smtClean="0"/>
              <a:t>                                              ochotný pomoci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h</a:t>
            </a:r>
            <a:r>
              <a:rPr lang="cs-CZ" dirty="0" err="1" smtClean="0"/>
              <a:t>umorvoll</a:t>
            </a:r>
            <a:r>
              <a:rPr lang="cs-CZ" dirty="0" smtClean="0"/>
              <a:t>                                       pilný</a:t>
            </a:r>
          </a:p>
          <a:p>
            <a:pPr marL="0" indent="0">
              <a:buNone/>
            </a:pPr>
            <a:r>
              <a:rPr lang="cs-CZ" dirty="0" err="1"/>
              <a:t>o</a:t>
            </a:r>
            <a:r>
              <a:rPr lang="cs-CZ" dirty="0" err="1" smtClean="0"/>
              <a:t>ptimistisch</a:t>
            </a:r>
            <a:r>
              <a:rPr lang="cs-CZ" dirty="0" smtClean="0"/>
              <a:t>                                    zodpovědný</a:t>
            </a:r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ereitwillig</a:t>
            </a:r>
            <a:r>
              <a:rPr lang="cs-CZ" dirty="0" smtClean="0"/>
              <a:t>                                      přátelský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5644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Negative </a:t>
            </a:r>
            <a:r>
              <a:rPr lang="cs-CZ" dirty="0" err="1" smtClean="0"/>
              <a:t>Eigenschaften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err="1" smtClean="0"/>
              <a:t>Erklärt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/>
              <a:t>D</a:t>
            </a:r>
            <a:r>
              <a:rPr lang="cs-CZ" dirty="0" err="1" smtClean="0"/>
              <a:t>eutsch</a:t>
            </a:r>
            <a:r>
              <a:rPr lang="cs-CZ" dirty="0" smtClean="0"/>
              <a:t>,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Eigenschften</a:t>
            </a:r>
            <a:r>
              <a:rPr lang="cs-CZ" dirty="0" smtClean="0"/>
              <a:t> </a:t>
            </a:r>
            <a:r>
              <a:rPr lang="cs-CZ" dirty="0" err="1" smtClean="0"/>
              <a:t>bedeuten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leichtsinnig</a:t>
            </a:r>
            <a:r>
              <a:rPr lang="cs-CZ" dirty="0" smtClean="0"/>
              <a:t> (</a:t>
            </a:r>
            <a:r>
              <a:rPr lang="cs-CZ" dirty="0" err="1" smtClean="0"/>
              <a:t>Gegenteil</a:t>
            </a:r>
            <a:r>
              <a:rPr lang="cs-CZ" dirty="0" smtClean="0"/>
              <a:t> von </a:t>
            </a:r>
            <a:r>
              <a:rPr lang="cs-CZ" dirty="0" err="1" smtClean="0"/>
              <a:t>verantwortlich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faul (</a:t>
            </a:r>
            <a:r>
              <a:rPr lang="cs-CZ" dirty="0" err="1" smtClean="0"/>
              <a:t>Gegenteil</a:t>
            </a:r>
            <a:r>
              <a:rPr lang="cs-CZ" dirty="0" smtClean="0"/>
              <a:t> von </a:t>
            </a:r>
            <a:r>
              <a:rPr lang="cs-CZ" dirty="0" err="1" smtClean="0"/>
              <a:t>flei</a:t>
            </a:r>
            <a:r>
              <a:rPr lang="el-GR" dirty="0" smtClean="0"/>
              <a:t>β</a:t>
            </a:r>
            <a:r>
              <a:rPr lang="cs-CZ" dirty="0" err="1" smtClean="0"/>
              <a:t>ig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err="1"/>
              <a:t>h</a:t>
            </a:r>
            <a:r>
              <a:rPr lang="cs-CZ" dirty="0" err="1" smtClean="0"/>
              <a:t>umorlos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u</a:t>
            </a:r>
            <a:r>
              <a:rPr lang="cs-CZ" dirty="0" err="1" smtClean="0"/>
              <a:t>ntolerant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z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selbstbwusst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unfreundlich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/>
              <a:t>e</a:t>
            </a:r>
            <a:r>
              <a:rPr lang="cs-CZ" dirty="0" err="1" smtClean="0"/>
              <a:t>ingebildet</a:t>
            </a:r>
            <a:r>
              <a:rPr lang="cs-CZ" dirty="0" smtClean="0"/>
              <a:t> (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Nase</a:t>
            </a:r>
            <a:r>
              <a:rPr lang="cs-CZ" dirty="0" smtClean="0"/>
              <a:t> hoch)</a:t>
            </a:r>
          </a:p>
          <a:p>
            <a:pPr marL="0" indent="0">
              <a:buNone/>
            </a:pPr>
            <a:r>
              <a:rPr lang="cs-CZ" dirty="0" err="1"/>
              <a:t>n</a:t>
            </a:r>
            <a:r>
              <a:rPr lang="cs-CZ" dirty="0" err="1" smtClean="0"/>
              <a:t>eidisch</a:t>
            </a:r>
            <a:r>
              <a:rPr lang="cs-CZ" dirty="0" smtClean="0"/>
              <a:t> (</a:t>
            </a:r>
            <a:r>
              <a:rPr lang="cs-CZ" dirty="0" err="1" smtClean="0"/>
              <a:t>wünscht</a:t>
            </a:r>
            <a:r>
              <a:rPr lang="cs-CZ" dirty="0" smtClean="0"/>
              <a:t> dem </a:t>
            </a:r>
            <a:r>
              <a:rPr lang="cs-CZ" dirty="0" err="1" smtClean="0"/>
              <a:t>anderen</a:t>
            </a:r>
            <a:r>
              <a:rPr lang="cs-CZ" dirty="0" smtClean="0"/>
              <a:t> </a:t>
            </a:r>
            <a:r>
              <a:rPr lang="cs-CZ" dirty="0" err="1" smtClean="0"/>
              <a:t>nichts</a:t>
            </a:r>
            <a:r>
              <a:rPr lang="cs-CZ" dirty="0" smtClean="0"/>
              <a:t> </a:t>
            </a:r>
            <a:r>
              <a:rPr lang="cs-CZ" dirty="0" err="1" smtClean="0"/>
              <a:t>Gutes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to\AppData\Local\Microsoft\Windows\Temporary Internet Files\Content.IE5\JN8LFPBX\MC9004044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96952"/>
            <a:ext cx="1825625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306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Beziehungen</a:t>
            </a:r>
            <a:r>
              <a:rPr lang="cs-CZ" dirty="0" smtClean="0"/>
              <a:t> </a:t>
            </a:r>
            <a:r>
              <a:rPr lang="cs-CZ" dirty="0" err="1" smtClean="0"/>
              <a:t>unter</a:t>
            </a:r>
            <a:r>
              <a:rPr lang="cs-CZ" dirty="0" smtClean="0"/>
              <a:t> </a:t>
            </a:r>
            <a:r>
              <a:rPr lang="cs-CZ" dirty="0" err="1" smtClean="0"/>
              <a:t>Freunden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man machen,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Freunde</a:t>
            </a:r>
            <a:r>
              <a:rPr lang="cs-CZ" dirty="0" smtClean="0"/>
              <a:t> </a:t>
            </a:r>
            <a:r>
              <a:rPr lang="cs-CZ" dirty="0" err="1" smtClean="0"/>
              <a:t>bleiben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Man </a:t>
            </a:r>
            <a:r>
              <a:rPr lang="cs-CZ" dirty="0" err="1" smtClean="0"/>
              <a:t>sollte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regelmä</a:t>
            </a:r>
            <a:r>
              <a:rPr lang="el-GR" dirty="0" smtClean="0"/>
              <a:t>β</a:t>
            </a:r>
            <a:r>
              <a:rPr lang="cs-CZ" dirty="0" err="1" smtClean="0"/>
              <a:t>ig</a:t>
            </a:r>
            <a:r>
              <a:rPr lang="cs-CZ" dirty="0" smtClean="0"/>
              <a:t> </a:t>
            </a:r>
            <a:r>
              <a:rPr lang="cs-CZ" dirty="0" err="1" smtClean="0"/>
              <a:t>treffen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SMS </a:t>
            </a:r>
            <a:r>
              <a:rPr lang="cs-CZ" dirty="0" err="1" smtClean="0"/>
              <a:t>schreiben</a:t>
            </a:r>
            <a:r>
              <a:rPr lang="cs-CZ" dirty="0" smtClean="0"/>
              <a:t>, E-mails </a:t>
            </a:r>
            <a:r>
              <a:rPr lang="cs-CZ" dirty="0" err="1" smtClean="0"/>
              <a:t>schicken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telefonieren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zusammen</a:t>
            </a:r>
            <a:r>
              <a:rPr lang="cs-CZ" dirty="0" smtClean="0"/>
              <a:t> </a:t>
            </a:r>
            <a:r>
              <a:rPr lang="cs-CZ" dirty="0" err="1" smtClean="0"/>
              <a:t>feiern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passende</a:t>
            </a:r>
            <a:r>
              <a:rPr lang="cs-CZ" dirty="0" smtClean="0"/>
              <a:t> </a:t>
            </a:r>
            <a:r>
              <a:rPr lang="cs-CZ" dirty="0" err="1" smtClean="0"/>
              <a:t>Geschenke</a:t>
            </a:r>
            <a:r>
              <a:rPr lang="cs-CZ" dirty="0" smtClean="0"/>
              <a:t> </a:t>
            </a:r>
            <a:r>
              <a:rPr lang="cs-CZ" dirty="0" err="1" smtClean="0"/>
              <a:t>geben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XD3KWEUM\MC9003975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112" y="3756443"/>
            <a:ext cx="1995221" cy="188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438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Freundschaft</a:t>
            </a:r>
            <a:r>
              <a:rPr lang="cs-CZ" dirty="0" smtClean="0"/>
              <a:t> oder </a:t>
            </a:r>
            <a:r>
              <a:rPr lang="cs-CZ" dirty="0" err="1" smtClean="0"/>
              <a:t>Liebe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Manchmal</a:t>
            </a:r>
            <a:r>
              <a:rPr lang="cs-CZ" dirty="0" smtClean="0"/>
              <a:t> kann man </a:t>
            </a:r>
            <a:r>
              <a:rPr lang="cs-CZ" dirty="0" err="1" smtClean="0"/>
              <a:t>passieren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Freundschaft</a:t>
            </a:r>
            <a:r>
              <a:rPr lang="cs-CZ" dirty="0" smtClean="0"/>
              <a:t> in </a:t>
            </a:r>
            <a:r>
              <a:rPr lang="cs-CZ" dirty="0" err="1" smtClean="0"/>
              <a:t>Liebe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verwandelt</a:t>
            </a:r>
            <a:r>
              <a:rPr lang="cs-CZ" dirty="0" smtClean="0"/>
              <a:t> 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typisch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b="1" dirty="0" err="1" smtClean="0"/>
              <a:t>Liebe</a:t>
            </a:r>
            <a:r>
              <a:rPr lang="cs-CZ" dirty="0" smtClean="0"/>
              <a:t>?</a:t>
            </a:r>
          </a:p>
          <a:p>
            <a:pPr>
              <a:buFontTx/>
              <a:buChar char="-"/>
            </a:pP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verliebt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treffen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wollen</a:t>
            </a:r>
            <a:r>
              <a:rPr lang="cs-CZ" dirty="0" smtClean="0"/>
              <a:t> </a:t>
            </a:r>
            <a:r>
              <a:rPr lang="cs-CZ" dirty="0" err="1" smtClean="0"/>
              <a:t>allein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küssen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endParaRPr lang="cs-CZ" dirty="0"/>
          </a:p>
        </p:txBody>
      </p:sp>
      <p:pic>
        <p:nvPicPr>
          <p:cNvPr id="1027" name="Picture 3" descr="C:\Users\to\AppData\Local\Microsoft\Windows\Temporary Internet Files\Content.IE5\H6FYEV9E\MC900088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852936"/>
            <a:ext cx="2592288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0597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bekanntesten</a:t>
            </a:r>
            <a:r>
              <a:rPr lang="cs-CZ" dirty="0" smtClean="0"/>
              <a:t> </a:t>
            </a:r>
            <a:r>
              <a:rPr lang="cs-CZ" dirty="0" err="1" smtClean="0"/>
              <a:t>Liebespaare</a:t>
            </a:r>
            <a:r>
              <a:rPr lang="cs-CZ" dirty="0" smtClean="0"/>
              <a:t> der </a:t>
            </a:r>
            <a:r>
              <a:rPr lang="cs-CZ" dirty="0" err="1" smtClean="0"/>
              <a:t>Geschichte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Odysseus </a:t>
            </a:r>
            <a:r>
              <a:rPr lang="cs-CZ" dirty="0" err="1" smtClean="0"/>
              <a:t>und</a:t>
            </a:r>
            <a:r>
              <a:rPr lang="cs-CZ" dirty="0" smtClean="0"/>
              <a:t> Penelopa</a:t>
            </a:r>
          </a:p>
          <a:p>
            <a:pPr marL="0" indent="0">
              <a:buNone/>
            </a:pPr>
            <a:r>
              <a:rPr lang="cs-CZ" dirty="0" err="1" smtClean="0"/>
              <a:t>Filemon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Baucis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Paris </a:t>
            </a:r>
            <a:r>
              <a:rPr lang="cs-CZ" dirty="0" err="1" smtClean="0"/>
              <a:t>und</a:t>
            </a:r>
            <a:r>
              <a:rPr lang="cs-CZ" dirty="0" smtClean="0"/>
              <a:t> Helena</a:t>
            </a:r>
          </a:p>
          <a:p>
            <a:pPr marL="0" indent="0">
              <a:buNone/>
            </a:pPr>
            <a:r>
              <a:rPr lang="cs-CZ" dirty="0" smtClean="0"/>
              <a:t>Robin Hood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/>
              <a:t>M</a:t>
            </a:r>
            <a:r>
              <a:rPr lang="cs-CZ" dirty="0" smtClean="0"/>
              <a:t>ariana</a:t>
            </a:r>
          </a:p>
          <a:p>
            <a:pPr marL="0" indent="0">
              <a:buNone/>
            </a:pPr>
            <a:r>
              <a:rPr lang="cs-CZ" dirty="0" smtClean="0"/>
              <a:t>Romeo </a:t>
            </a:r>
            <a:r>
              <a:rPr lang="cs-CZ" dirty="0" err="1" smtClean="0"/>
              <a:t>und</a:t>
            </a:r>
            <a:r>
              <a:rPr lang="cs-CZ" dirty="0" smtClean="0"/>
              <a:t> Julia</a:t>
            </a:r>
          </a:p>
          <a:p>
            <a:pPr marL="0" indent="0">
              <a:buNone/>
            </a:pPr>
            <a:r>
              <a:rPr lang="cs-CZ" dirty="0" smtClean="0"/>
              <a:t>Tristan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Isolde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Faustus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Margaret/</a:t>
            </a:r>
            <a:r>
              <a:rPr lang="cs-CZ" dirty="0" err="1" smtClean="0"/>
              <a:t>Gretchen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Tatjana </a:t>
            </a:r>
            <a:r>
              <a:rPr lang="cs-CZ" dirty="0" err="1" smtClean="0"/>
              <a:t>und</a:t>
            </a:r>
            <a:r>
              <a:rPr lang="cs-CZ" dirty="0" smtClean="0"/>
              <a:t> Eugen </a:t>
            </a:r>
            <a:r>
              <a:rPr lang="cs-CZ" smtClean="0"/>
              <a:t>Onjegin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Petr </a:t>
            </a:r>
            <a:r>
              <a:rPr lang="cs-CZ" dirty="0" err="1" smtClean="0"/>
              <a:t>und</a:t>
            </a:r>
            <a:r>
              <a:rPr lang="cs-CZ" dirty="0" smtClean="0"/>
              <a:t> Lucie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to\AppData\Local\Microsoft\Windows\Temporary Internet Files\Content.IE5\H6FYEV9E\MP9004424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84784"/>
            <a:ext cx="3944775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24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Sprichwörter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Freundschaft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Liebe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bedeuten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Sprichwörter</a:t>
            </a:r>
            <a:r>
              <a:rPr lang="cs-CZ" dirty="0" smtClean="0"/>
              <a:t> in </a:t>
            </a:r>
            <a:r>
              <a:rPr lang="cs-CZ" dirty="0" err="1" smtClean="0"/>
              <a:t>Tschechisch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Wer</a:t>
            </a:r>
            <a:r>
              <a:rPr lang="cs-CZ" dirty="0" smtClean="0"/>
              <a:t> ohne </a:t>
            </a:r>
            <a:r>
              <a:rPr lang="cs-CZ" dirty="0" err="1" smtClean="0"/>
              <a:t>Freund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, </a:t>
            </a:r>
            <a:r>
              <a:rPr lang="cs-CZ" dirty="0" err="1" smtClean="0"/>
              <a:t>lebt</a:t>
            </a:r>
            <a:r>
              <a:rPr lang="cs-CZ" dirty="0" smtClean="0"/>
              <a:t> </a:t>
            </a:r>
            <a:r>
              <a:rPr lang="cs-CZ" dirty="0" err="1" smtClean="0"/>
              <a:t>nur</a:t>
            </a:r>
            <a:r>
              <a:rPr lang="cs-CZ" dirty="0" smtClean="0"/>
              <a:t> </a:t>
            </a:r>
            <a:r>
              <a:rPr lang="cs-CZ" dirty="0" err="1" smtClean="0"/>
              <a:t>halb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guter</a:t>
            </a:r>
            <a:r>
              <a:rPr lang="cs-CZ" dirty="0" smtClean="0"/>
              <a:t> </a:t>
            </a:r>
            <a:r>
              <a:rPr lang="cs-CZ" dirty="0" err="1" smtClean="0"/>
              <a:t>Freund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mehr</a:t>
            </a:r>
            <a:r>
              <a:rPr lang="cs-CZ" dirty="0" smtClean="0"/>
              <a:t> </a:t>
            </a:r>
            <a:r>
              <a:rPr lang="cs-CZ" dirty="0" err="1" smtClean="0"/>
              <a:t>wert</a:t>
            </a:r>
            <a:r>
              <a:rPr lang="cs-CZ" dirty="0" smtClean="0"/>
              <a:t>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hundert</a:t>
            </a:r>
            <a:r>
              <a:rPr lang="cs-CZ" dirty="0" smtClean="0"/>
              <a:t> </a:t>
            </a:r>
            <a:r>
              <a:rPr lang="cs-CZ" dirty="0" err="1" smtClean="0"/>
              <a:t>Verwandte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Alte </a:t>
            </a:r>
            <a:r>
              <a:rPr lang="cs-CZ" dirty="0" err="1" smtClean="0"/>
              <a:t>Liebe</a:t>
            </a:r>
            <a:r>
              <a:rPr lang="cs-CZ" dirty="0" smtClean="0"/>
              <a:t> </a:t>
            </a:r>
            <a:r>
              <a:rPr lang="cs-CZ" dirty="0" err="1" smtClean="0"/>
              <a:t>rostet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Liebe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blind.</a:t>
            </a:r>
          </a:p>
          <a:p>
            <a:pPr marL="0" indent="0">
              <a:buNone/>
            </a:pPr>
            <a:r>
              <a:rPr lang="cs-CZ" dirty="0" err="1" smtClean="0"/>
              <a:t>Lieben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Singen</a:t>
            </a:r>
            <a:r>
              <a:rPr lang="cs-CZ" dirty="0" smtClean="0"/>
              <a:t> </a:t>
            </a:r>
            <a:r>
              <a:rPr lang="cs-CZ" dirty="0" err="1" smtClean="0"/>
              <a:t>lässt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zwingen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6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Schlussaufgaben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err="1" smtClean="0"/>
              <a:t>Beschreibe</a:t>
            </a:r>
            <a:r>
              <a:rPr lang="cs-CZ" dirty="0" smtClean="0"/>
              <a:t> </a:t>
            </a:r>
            <a:r>
              <a:rPr lang="cs-CZ" dirty="0" err="1" smtClean="0"/>
              <a:t>deinen</a:t>
            </a:r>
            <a:r>
              <a:rPr lang="cs-CZ" dirty="0" smtClean="0"/>
              <a:t> </a:t>
            </a:r>
            <a:r>
              <a:rPr lang="cs-CZ" dirty="0" err="1" smtClean="0"/>
              <a:t>besten</a:t>
            </a:r>
            <a:r>
              <a:rPr lang="cs-CZ" dirty="0" smtClean="0"/>
              <a:t> </a:t>
            </a:r>
            <a:r>
              <a:rPr lang="cs-CZ" dirty="0" err="1" smtClean="0"/>
              <a:t>Freund</a:t>
            </a:r>
            <a:r>
              <a:rPr lang="cs-CZ" dirty="0" smtClean="0"/>
              <a:t> /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beste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.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gefällt</a:t>
            </a:r>
            <a:r>
              <a:rPr lang="cs-CZ" dirty="0" smtClean="0"/>
              <a:t> </a:t>
            </a:r>
            <a:r>
              <a:rPr lang="cs-CZ" dirty="0" err="1" smtClean="0"/>
              <a:t>dir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ihm</a:t>
            </a:r>
            <a:r>
              <a:rPr lang="cs-CZ" dirty="0" smtClean="0"/>
              <a:t>/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Eigenschaften</a:t>
            </a:r>
            <a:r>
              <a:rPr lang="cs-CZ" dirty="0" smtClean="0"/>
              <a:t> </a:t>
            </a:r>
            <a:r>
              <a:rPr lang="cs-CZ" dirty="0" err="1" smtClean="0"/>
              <a:t>findest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in </a:t>
            </a:r>
            <a:r>
              <a:rPr lang="cs-CZ" dirty="0" err="1" smtClean="0"/>
              <a:t>Freundschaft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wichtigsten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Kann man ohne </a:t>
            </a:r>
            <a:r>
              <a:rPr lang="cs-CZ" dirty="0" err="1" smtClean="0"/>
              <a:t>Freunde</a:t>
            </a:r>
            <a:r>
              <a:rPr lang="cs-CZ" dirty="0" smtClean="0"/>
              <a:t> </a:t>
            </a:r>
            <a:r>
              <a:rPr lang="cs-CZ" dirty="0" err="1" smtClean="0"/>
              <a:t>leben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soll </a:t>
            </a:r>
            <a:r>
              <a:rPr lang="cs-CZ" dirty="0" err="1" smtClean="0"/>
              <a:t>dein</a:t>
            </a:r>
            <a:r>
              <a:rPr lang="cs-CZ" dirty="0" smtClean="0"/>
              <a:t> </a:t>
            </a:r>
            <a:r>
              <a:rPr lang="cs-CZ" dirty="0" err="1" smtClean="0"/>
              <a:t>Traummann</a:t>
            </a:r>
            <a:r>
              <a:rPr lang="cs-CZ" dirty="0" smtClean="0"/>
              <a:t>/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Traumfrau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Schreibt</a:t>
            </a:r>
            <a:r>
              <a:rPr lang="cs-CZ" dirty="0" smtClean="0"/>
              <a:t> man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Liebesbriefe</a:t>
            </a:r>
            <a:r>
              <a:rPr lang="cs-CZ" dirty="0"/>
              <a:t> </a:t>
            </a:r>
            <a:r>
              <a:rPr lang="cs-CZ" dirty="0" smtClean="0"/>
              <a:t>oder </a:t>
            </a:r>
            <a:r>
              <a:rPr lang="cs-CZ" dirty="0" err="1" smtClean="0"/>
              <a:t>nur</a:t>
            </a:r>
            <a:r>
              <a:rPr lang="cs-CZ" dirty="0" smtClean="0"/>
              <a:t> SMS?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362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Veškeré </a:t>
            </a:r>
            <a:r>
              <a:rPr lang="cs-CZ" smtClean="0"/>
              <a:t>použité obrázky </a:t>
            </a:r>
            <a:r>
              <a:rPr lang="cs-CZ" dirty="0" smtClean="0"/>
              <a:t>pocházejí z otevřené galerie Microsoft Office (</a:t>
            </a:r>
            <a:r>
              <a:rPr lang="cs-CZ" dirty="0" err="1" smtClean="0"/>
              <a:t>Powerpoint</a:t>
            </a:r>
            <a:r>
              <a:rPr lang="cs-CZ" dirty="0" smtClean="0"/>
              <a:t> 2010)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975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111</TotalTime>
  <Words>369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projekt_logo_cent</vt:lpstr>
      <vt:lpstr> Freundschaft und liebe</vt:lpstr>
      <vt:lpstr>ANOTACE</vt:lpstr>
      <vt:lpstr>Ohne Freunde geht es nicht</vt:lpstr>
      <vt:lpstr>Positive Eigenschaften</vt:lpstr>
      <vt:lpstr>Negative Eigenschaften</vt:lpstr>
      <vt:lpstr>Beziehungen unter Freunden</vt:lpstr>
      <vt:lpstr>Freundschaft oder Liebe ?</vt:lpstr>
      <vt:lpstr>Die bekanntesten Liebespaare der Geschichte</vt:lpstr>
      <vt:lpstr>Sprichwörter über Freundschaft und Liebe</vt:lpstr>
      <vt:lpstr>Schlussaufgaben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22</cp:revision>
  <dcterms:created xsi:type="dcterms:W3CDTF">2012-07-02T08:03:24Z</dcterms:created>
  <dcterms:modified xsi:type="dcterms:W3CDTF">2013-06-25T08:53:03Z</dcterms:modified>
</cp:coreProperties>
</file>