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VY_32_INOVACE_18 5Š Ukliď kartičky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Mgr. Věra Kučová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Jazyk a jazyková komunikace – český jazyk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CZ.1.07/1.4.00/21.0305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F46B6FE-B89C-4809-AC71-2FAACA27C40E}" type="presOf" srcId="{4C35D32F-0EAB-4CD7-82EE-45574DC2A586}" destId="{890E4F0B-2866-4A3F-A3C7-2A14B1797930}" srcOrd="1" destOrd="0" presId="urn:microsoft.com/office/officeart/2005/8/layout/target3"/>
    <dgm:cxn modelId="{5439F732-A213-457C-B80D-CB780305DB3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331DECB-6BD1-47EB-BC9E-FC1FDF7C886A}" type="presOf" srcId="{4C35D32F-0EAB-4CD7-82EE-45574DC2A586}" destId="{8BEBB6EC-1DAA-4CAC-8A25-BC0FCBD5DBD5}" srcOrd="0" destOrd="0" presId="urn:microsoft.com/office/officeart/2005/8/layout/target3"/>
    <dgm:cxn modelId="{64E3DA60-0206-403D-A5DE-502BE106FEDC}" type="presOf" srcId="{B651F6E3-6281-48DB-9319-2AEAFDAE7572}" destId="{6BB5E863-4638-4E1D-BFDE-399D028AC4ED}" srcOrd="1" destOrd="0" presId="urn:microsoft.com/office/officeart/2005/8/layout/target3"/>
    <dgm:cxn modelId="{ED82B354-C4A2-415C-BBBB-E6198687304D}" type="presOf" srcId="{B651F6E3-6281-48DB-9319-2AEAFDAE7572}" destId="{619D679B-A015-4ECF-8348-D1034C574F40}" srcOrd="0" destOrd="0" presId="urn:microsoft.com/office/officeart/2005/8/layout/target3"/>
    <dgm:cxn modelId="{D211601A-8176-45D5-8863-1E39A37D5EC3}" type="presOf" srcId="{D8197B8C-B260-4A16-BDF4-0947B075E274}" destId="{5A5FFA88-C948-4069-8E93-59FA12366E83}" srcOrd="1" destOrd="0" presId="urn:microsoft.com/office/officeart/2005/8/layout/target3"/>
    <dgm:cxn modelId="{6976ECE1-0F7A-469B-93A2-3620A763A841}" type="presOf" srcId="{D1B46980-6531-4606-95E6-44980827E919}" destId="{6140AFEC-043D-4C43-A2F9-D0F5331DF3A3}" srcOrd="0" destOrd="0" presId="urn:microsoft.com/office/officeart/2005/8/layout/target3"/>
    <dgm:cxn modelId="{C9EA1235-7F5D-4028-B9E9-6FE07B4E0AEE}" type="presOf" srcId="{D1D4F407-5343-4D3F-B5B9-D407B03CAEB4}" destId="{AED2198E-93D5-4001-81B4-73124B309672}" srcOrd="1" destOrd="0" presId="urn:microsoft.com/office/officeart/2005/8/layout/target3"/>
    <dgm:cxn modelId="{75095AFD-2DE9-435F-9CB0-DFF53AB1EF3E}" type="presOf" srcId="{D1B46980-6531-4606-95E6-44980827E919}" destId="{2BE915AB-18AA-4053-B92C-3BFC9ED204BB}" srcOrd="1" destOrd="0" presId="urn:microsoft.com/office/officeart/2005/8/layout/target3"/>
    <dgm:cxn modelId="{147ED578-09D8-4493-AC90-63742A1348B6}" type="presOf" srcId="{D1D4F407-5343-4D3F-B5B9-D407B03CAEB4}" destId="{D005CE8C-CC26-4C3E-AC11-E15060ECD759}" srcOrd="0" destOrd="0" presId="urn:microsoft.com/office/officeart/2005/8/layout/target3"/>
    <dgm:cxn modelId="{5AFC2B5F-F0EB-4F5B-9970-603449E3562D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15E3809-8A09-4062-8144-004CAB78AD08}" type="presParOf" srcId="{333A1088-737F-45CB-B68E-254E46348037}" destId="{F5ABB229-8D3B-4694-996A-96F23CF14429}" srcOrd="0" destOrd="0" presId="urn:microsoft.com/office/officeart/2005/8/layout/target3"/>
    <dgm:cxn modelId="{E6F84ADF-DDF9-4EEF-8F39-32F3B8562A2C}" type="presParOf" srcId="{333A1088-737F-45CB-B68E-254E46348037}" destId="{F41139FD-01EE-4571-8B17-4FB00FC51163}" srcOrd="1" destOrd="0" presId="urn:microsoft.com/office/officeart/2005/8/layout/target3"/>
    <dgm:cxn modelId="{F7469C7C-0B2B-4752-A31C-2BE63DADCBB3}" type="presParOf" srcId="{333A1088-737F-45CB-B68E-254E46348037}" destId="{D005CE8C-CC26-4C3E-AC11-E15060ECD759}" srcOrd="2" destOrd="0" presId="urn:microsoft.com/office/officeart/2005/8/layout/target3"/>
    <dgm:cxn modelId="{949C8462-76A1-4DCF-81F2-8E207FF57C6B}" type="presParOf" srcId="{333A1088-737F-45CB-B68E-254E46348037}" destId="{2C702D82-9B77-49B7-9568-BB8EB47C3372}" srcOrd="3" destOrd="0" presId="urn:microsoft.com/office/officeart/2005/8/layout/target3"/>
    <dgm:cxn modelId="{D278C07E-7D44-4916-96BA-8346AFDF2150}" type="presParOf" srcId="{333A1088-737F-45CB-B68E-254E46348037}" destId="{A52A0455-90FF-4808-ABD0-F02540D31D5A}" srcOrd="4" destOrd="0" presId="urn:microsoft.com/office/officeart/2005/8/layout/target3"/>
    <dgm:cxn modelId="{05ECEA41-8D07-4937-87D9-76DA3B9726FF}" type="presParOf" srcId="{333A1088-737F-45CB-B68E-254E46348037}" destId="{6140AFEC-043D-4C43-A2F9-D0F5331DF3A3}" srcOrd="5" destOrd="0" presId="urn:microsoft.com/office/officeart/2005/8/layout/target3"/>
    <dgm:cxn modelId="{84ECF4C7-1E64-4B1E-A9AA-57D8946FCD88}" type="presParOf" srcId="{333A1088-737F-45CB-B68E-254E46348037}" destId="{9358AC05-5D7D-4327-9F80-1AD486AEA664}" srcOrd="6" destOrd="0" presId="urn:microsoft.com/office/officeart/2005/8/layout/target3"/>
    <dgm:cxn modelId="{F8E81F42-1B21-41D8-94F4-CEBD3FDCB77B}" type="presParOf" srcId="{333A1088-737F-45CB-B68E-254E46348037}" destId="{313FC574-E1CD-4FB4-B054-0B805CE0447D}" srcOrd="7" destOrd="0" presId="urn:microsoft.com/office/officeart/2005/8/layout/target3"/>
    <dgm:cxn modelId="{5D68A941-C5FE-4D93-8F5B-3BBDE183FDBB}" type="presParOf" srcId="{333A1088-737F-45CB-B68E-254E46348037}" destId="{619D679B-A015-4ECF-8348-D1034C574F40}" srcOrd="8" destOrd="0" presId="urn:microsoft.com/office/officeart/2005/8/layout/target3"/>
    <dgm:cxn modelId="{5DA8133F-B246-459F-B64D-AC99B1D25882}" type="presParOf" srcId="{333A1088-737F-45CB-B68E-254E46348037}" destId="{322283A8-4A27-4CDA-BAE3-F381106A9174}" srcOrd="9" destOrd="0" presId="urn:microsoft.com/office/officeart/2005/8/layout/target3"/>
    <dgm:cxn modelId="{5213CAD4-0734-4F46-A9E8-1BA2DCC5DBED}" type="presParOf" srcId="{333A1088-737F-45CB-B68E-254E46348037}" destId="{FFC9F71D-1B4F-4AD9-A4A6-86ADEFC8AF5C}" srcOrd="10" destOrd="0" presId="urn:microsoft.com/office/officeart/2005/8/layout/target3"/>
    <dgm:cxn modelId="{90075EC4-85F7-46F9-BA59-1B71B5647D71}" type="presParOf" srcId="{333A1088-737F-45CB-B68E-254E46348037}" destId="{25B08C86-7E15-44DC-BE7F-FFB55DD49D12}" srcOrd="11" destOrd="0" presId="urn:microsoft.com/office/officeart/2005/8/layout/target3"/>
    <dgm:cxn modelId="{2E29E622-FC32-4991-B067-42C14C3BBEEC}" type="presParOf" srcId="{333A1088-737F-45CB-B68E-254E46348037}" destId="{76644BE8-9D7C-4C09-B250-3D10AF48CBB7}" srcOrd="12" destOrd="0" presId="urn:microsoft.com/office/officeart/2005/8/layout/target3"/>
    <dgm:cxn modelId="{F69FC5B9-C2B0-4677-9700-DBCBF0DF667E}" type="presParOf" srcId="{333A1088-737F-45CB-B68E-254E46348037}" destId="{EE85B701-7295-41C0-BA7A-34D3756A2AE6}" srcOrd="13" destOrd="0" presId="urn:microsoft.com/office/officeart/2005/8/layout/target3"/>
    <dgm:cxn modelId="{7F723BCF-EC08-4529-9FBE-99707DB8BF51}" type="presParOf" srcId="{333A1088-737F-45CB-B68E-254E46348037}" destId="{8BEBB6EC-1DAA-4CAC-8A25-BC0FCBD5DBD5}" srcOrd="14" destOrd="0" presId="urn:microsoft.com/office/officeart/2005/8/layout/target3"/>
    <dgm:cxn modelId="{9B24E638-BEE0-4045-AD0A-F4454079D543}" type="presParOf" srcId="{333A1088-737F-45CB-B68E-254E46348037}" destId="{AED2198E-93D5-4001-81B4-73124B309672}" srcOrd="15" destOrd="0" presId="urn:microsoft.com/office/officeart/2005/8/layout/target3"/>
    <dgm:cxn modelId="{8E06F436-26CA-49FF-94E4-17D9336A1B64}" type="presParOf" srcId="{333A1088-737F-45CB-B68E-254E46348037}" destId="{2BE915AB-18AA-4053-B92C-3BFC9ED204BB}" srcOrd="16" destOrd="0" presId="urn:microsoft.com/office/officeart/2005/8/layout/target3"/>
    <dgm:cxn modelId="{19EE6D2C-7754-4A78-9445-4AF77BF6C0F7}" type="presParOf" srcId="{333A1088-737F-45CB-B68E-254E46348037}" destId="{6BB5E863-4638-4E1D-BFDE-399D028AC4ED}" srcOrd="17" destOrd="0" presId="urn:microsoft.com/office/officeart/2005/8/layout/target3"/>
    <dgm:cxn modelId="{230AAC6D-BF3B-4B47-94C0-A2674B2E2DD1}" type="presParOf" srcId="{333A1088-737F-45CB-B68E-254E46348037}" destId="{5A5FFA88-C948-4069-8E93-59FA12366E83}" srcOrd="18" destOrd="0" presId="urn:microsoft.com/office/officeart/2005/8/layout/target3"/>
    <dgm:cxn modelId="{DD1D59D8-D39C-43B7-8DC6-9098C761542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a MŠ Zvole, okr. Praha - západ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Věra Kučová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VY_32_INOVACE_18 5Š Ukliď kartičky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Jazyk a jazyková komunikace – český jazyk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CZ.1.07/1.4.00/21.0305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E9B6F-EF78-4469-8D98-B9C69C65811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7C67C-AED8-4B61-849F-E940EEC1558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Krychle 4"/>
          <p:cNvSpPr/>
          <p:nvPr/>
        </p:nvSpPr>
        <p:spPr>
          <a:xfrm>
            <a:off x="3203848" y="5445224"/>
            <a:ext cx="1008112" cy="936104"/>
          </a:xfrm>
          <a:prstGeom prst="cube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6660232" y="5200408"/>
            <a:ext cx="1008112" cy="936104"/>
          </a:xfrm>
          <a:prstGeom prst="cube">
            <a:avLst/>
          </a:prstGeom>
          <a:solidFill>
            <a:srgbClr val="92D050"/>
          </a:solidFill>
          <a:scene3d>
            <a:camera prst="perspectiveHeroicExtremeLeftFacing"/>
            <a:lightRig rig="threePt" dir="t"/>
          </a:scene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514936" y="3818076"/>
            <a:ext cx="1008112" cy="936104"/>
          </a:xfrm>
          <a:prstGeom prst="cube">
            <a:avLst/>
          </a:prstGeom>
          <a:solidFill>
            <a:schemeClr val="accent5">
              <a:lumMod val="75000"/>
            </a:schemeClr>
          </a:solidFill>
          <a:scene3d>
            <a:camera prst="perspectiveContrastingRightFacing"/>
            <a:lightRig rig="threePt" dir="t"/>
          </a:scene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1547664" y="5229200"/>
            <a:ext cx="1008112" cy="936104"/>
          </a:xfrm>
          <a:prstGeom prst="cube">
            <a:avLst/>
          </a:prstGeom>
          <a:solidFill>
            <a:schemeClr val="bg1">
              <a:lumMod val="50000"/>
            </a:schemeClr>
          </a:solidFill>
          <a:scene3d>
            <a:camera prst="isometricOffAxis2Left"/>
            <a:lightRig rig="threePt" dir="t"/>
          </a:scene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4788024" y="5239711"/>
            <a:ext cx="1008112" cy="936104"/>
          </a:xfrm>
          <a:prstGeom prst="cube">
            <a:avLst/>
          </a:prstGeom>
          <a:solidFill>
            <a:srgbClr val="C00000"/>
          </a:solidFill>
          <a:scene3d>
            <a:camera prst="isometricOffAxis1Right"/>
            <a:lightRig rig="threePt" dir="t"/>
          </a:scene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7740352" y="4293096"/>
            <a:ext cx="1008112" cy="936104"/>
          </a:xfrm>
          <a:prstGeom prst="cube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isometricLeftDown"/>
            <a:lightRig rig="threePt" dir="t"/>
          </a:scene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837797331"/>
              </p:ext>
            </p:extLst>
          </p:nvPr>
        </p:nvGraphicFramePr>
        <p:xfrm>
          <a:off x="907021" y="65234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160" y="3770364"/>
            <a:ext cx="5407152" cy="104546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Krychle 4"/>
          <p:cNvSpPr/>
          <p:nvPr/>
        </p:nvSpPr>
        <p:spPr>
          <a:xfrm>
            <a:off x="1619672" y="260648"/>
            <a:ext cx="6120680" cy="5904656"/>
          </a:xfrm>
          <a:prstGeom prst="cube">
            <a:avLst/>
          </a:prstGeom>
          <a:solidFill>
            <a:srgbClr val="92D050"/>
          </a:solidFill>
          <a:effectLst>
            <a:glow rad="101600">
              <a:schemeClr val="accent3">
                <a:satMod val="175000"/>
                <a:alpha val="40000"/>
              </a:schemeClr>
            </a:glow>
          </a:effectLst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1916832"/>
            <a:ext cx="48965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i="1" dirty="0" smtClean="0"/>
              <a:t>Žáci mají do prázdných bedýnek (vzory podstatných jmen rodu středního) přiřazovat příslušná podstatná jména z dané nabídky slov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Krychle 5"/>
          <p:cNvSpPr/>
          <p:nvPr/>
        </p:nvSpPr>
        <p:spPr>
          <a:xfrm>
            <a:off x="7956376" y="332656"/>
            <a:ext cx="576064" cy="648072"/>
          </a:xfrm>
          <a:prstGeom prst="cub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8100392" y="404664"/>
            <a:ext cx="576064" cy="64807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8261176" y="637456"/>
            <a:ext cx="576064" cy="648072"/>
          </a:xfrm>
          <a:prstGeom prst="cub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6876256" y="5733256"/>
            <a:ext cx="576064" cy="648072"/>
          </a:xfrm>
          <a:prstGeom prst="cub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7956376" y="1340768"/>
            <a:ext cx="576064" cy="648072"/>
          </a:xfrm>
          <a:prstGeom prst="cub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rychle 10"/>
          <p:cNvSpPr/>
          <p:nvPr/>
        </p:nvSpPr>
        <p:spPr>
          <a:xfrm>
            <a:off x="7812360" y="4941168"/>
            <a:ext cx="576064" cy="648072"/>
          </a:xfrm>
          <a:prstGeom prst="cub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rychle 11"/>
          <p:cNvSpPr/>
          <p:nvPr/>
        </p:nvSpPr>
        <p:spPr>
          <a:xfrm>
            <a:off x="8100392" y="1700808"/>
            <a:ext cx="576064" cy="648072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rychle 13"/>
          <p:cNvSpPr/>
          <p:nvPr/>
        </p:nvSpPr>
        <p:spPr>
          <a:xfrm>
            <a:off x="8388424" y="3140968"/>
            <a:ext cx="576064" cy="648072"/>
          </a:xfrm>
          <a:prstGeom prst="cub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8028384" y="3933056"/>
            <a:ext cx="576064" cy="648072"/>
          </a:xfrm>
          <a:prstGeom prst="cub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>
            <a:off x="7884368" y="2636912"/>
            <a:ext cx="576064" cy="648072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395536" y="476672"/>
            <a:ext cx="2016224" cy="2376264"/>
            <a:chOff x="395536" y="476672"/>
            <a:chExt cx="2016224" cy="2376264"/>
          </a:xfrm>
        </p:grpSpPr>
        <p:sp>
          <p:nvSpPr>
            <p:cNvPr id="7" name="Krychle 6"/>
            <p:cNvSpPr/>
            <p:nvPr/>
          </p:nvSpPr>
          <p:spPr>
            <a:xfrm>
              <a:off x="395536" y="476672"/>
              <a:ext cx="2016224" cy="2376264"/>
            </a:xfrm>
            <a:prstGeom prst="cub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83568" y="1628800"/>
              <a:ext cx="10801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město</a:t>
              </a:r>
              <a:endParaRPr lang="cs-CZ" sz="2400" b="1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6804248" y="404664"/>
            <a:ext cx="2016224" cy="2376264"/>
            <a:chOff x="6804248" y="404664"/>
            <a:chExt cx="2016224" cy="2376264"/>
          </a:xfrm>
        </p:grpSpPr>
        <p:sp>
          <p:nvSpPr>
            <p:cNvPr id="6" name="Krychle 5"/>
            <p:cNvSpPr/>
            <p:nvPr/>
          </p:nvSpPr>
          <p:spPr>
            <a:xfrm>
              <a:off x="6804248" y="404664"/>
              <a:ext cx="2016224" cy="2376264"/>
            </a:xfrm>
            <a:prstGeom prst="cub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092280" y="1484784"/>
              <a:ext cx="10081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moře</a:t>
              </a:r>
              <a:endParaRPr lang="cs-CZ" sz="2800" b="1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467544" y="4293096"/>
            <a:ext cx="2016224" cy="2376264"/>
            <a:chOff x="467544" y="4293096"/>
            <a:chExt cx="2016224" cy="2376264"/>
          </a:xfrm>
        </p:grpSpPr>
        <p:sp>
          <p:nvSpPr>
            <p:cNvPr id="4" name="Krychle 3"/>
            <p:cNvSpPr/>
            <p:nvPr/>
          </p:nvSpPr>
          <p:spPr>
            <a:xfrm>
              <a:off x="467544" y="4293096"/>
              <a:ext cx="2016224" cy="2376264"/>
            </a:xfrm>
            <a:prstGeom prst="cub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827584" y="5517232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kuře</a:t>
              </a:r>
              <a:endParaRPr lang="cs-CZ" sz="2800" b="1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6660232" y="4293096"/>
            <a:ext cx="2016224" cy="2376264"/>
            <a:chOff x="6660232" y="4293096"/>
            <a:chExt cx="2016224" cy="2376264"/>
          </a:xfrm>
        </p:grpSpPr>
        <p:sp>
          <p:nvSpPr>
            <p:cNvPr id="5" name="Krychle 4"/>
            <p:cNvSpPr/>
            <p:nvPr/>
          </p:nvSpPr>
          <p:spPr>
            <a:xfrm>
              <a:off x="6660232" y="4293096"/>
              <a:ext cx="2016224" cy="2376264"/>
            </a:xfrm>
            <a:prstGeom prst="cub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6804248" y="5517232"/>
              <a:ext cx="12961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stavení</a:t>
              </a:r>
              <a:endParaRPr lang="cs-CZ" sz="2800" b="1" dirty="0"/>
            </a:p>
          </p:txBody>
        </p:sp>
      </p:grpSp>
      <p:sp>
        <p:nvSpPr>
          <p:cNvPr id="16" name="TextovéPole 15"/>
          <p:cNvSpPr txBox="1"/>
          <p:nvPr/>
        </p:nvSpPr>
        <p:spPr>
          <a:xfrm>
            <a:off x="3059832" y="620688"/>
            <a:ext cx="1296144" cy="46166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jevištěm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563888" y="1340768"/>
            <a:ext cx="72008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stál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20072" y="1988840"/>
            <a:ext cx="1296144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chodidly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44008" y="332656"/>
            <a:ext cx="1008112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dřívím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55776" y="1556792"/>
            <a:ext cx="864096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bitva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644008" y="1124744"/>
            <a:ext cx="1368152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pekařství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508104" y="2852936"/>
            <a:ext cx="864096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Labe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660232" y="3068960"/>
            <a:ext cx="1008112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koťaty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563888" y="2420888"/>
            <a:ext cx="1224136" cy="461665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polínko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339752" y="2852936"/>
            <a:ext cx="1080120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jízdami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419872" y="3573016"/>
            <a:ext cx="129614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Povltaví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508104" y="3717032"/>
            <a:ext cx="1008112" cy="46166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Vltava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059832" y="4581128"/>
            <a:ext cx="1224136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teletem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932040" y="4725144"/>
            <a:ext cx="144016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jablíčkem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11560" y="3429000"/>
            <a:ext cx="1008112" cy="461665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hřiště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347864" y="5733256"/>
            <a:ext cx="1224136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vesnice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932040" y="5661248"/>
            <a:ext cx="115212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starostí</a:t>
            </a: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80</Words>
  <Application>Microsoft Office PowerPoint</Application>
  <PresentationFormat>Předvádění na obrazovce (4:3)</PresentationFormat>
  <Paragraphs>27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Prezentace aplikace PowerPoint</vt:lpstr>
      <vt:lpstr>Prezentace aplikace PowerPoint</vt:lpstr>
      <vt:lpstr>Prezentace aplikace PowerPoint</vt:lpstr>
    </vt:vector>
  </TitlesOfParts>
  <Company>eD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pc</cp:lastModifiedBy>
  <cp:revision>6</cp:revision>
  <dcterms:created xsi:type="dcterms:W3CDTF">2012-01-18T19:47:02Z</dcterms:created>
  <dcterms:modified xsi:type="dcterms:W3CDTF">2012-01-23T14:39:55Z</dcterms:modified>
</cp:coreProperties>
</file>