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64" r:id="rId3"/>
    <p:sldId id="263" r:id="rId4"/>
    <p:sldId id="267" r:id="rId5"/>
    <p:sldId id="271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Najdi a urči  podmět a přísudek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hledají základní skladební dvojice, určí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druh přísudku,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na další straně řešení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</a:t>
                        </a: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 i PŘ může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51149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i="1" dirty="0" smtClean="0"/>
              <a:t>PO     PŘS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Holý</a:t>
            </a:r>
            <a:r>
              <a:rPr lang="cs-CZ" dirty="0" smtClean="0"/>
              <a:t>		Petr šel.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2400" dirty="0" smtClean="0"/>
              <a:t> PO   PŘS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Rozvitý</a:t>
            </a:r>
            <a:r>
              <a:rPr lang="cs-CZ" dirty="0" smtClean="0"/>
              <a:t>		Malý Petr šel k babičce.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					 PO1      PO2   PŘS1  PŘS2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Několikanásobný</a:t>
            </a:r>
            <a:r>
              <a:rPr lang="cs-CZ" dirty="0" smtClean="0"/>
              <a:t> – Petr a Jan  šli a skákali.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714744" y="4429132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3607587" y="4321975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4536281" y="4321975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286380" y="4429132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6322231" y="4321975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 flipH="1" flipV="1">
            <a:off x="5179223" y="4321975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Najdi PO a PŘ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467600" cy="550072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Písek byl rozpálený horkým sluncem.</a:t>
            </a:r>
          </a:p>
          <a:p>
            <a:pPr>
              <a:buNone/>
            </a:pPr>
            <a:r>
              <a:rPr lang="cs-CZ" sz="3600" dirty="0" smtClean="0"/>
              <a:t>Chlapec se stával rozumnějším.</a:t>
            </a:r>
          </a:p>
          <a:p>
            <a:pPr>
              <a:buNone/>
            </a:pPr>
            <a:r>
              <a:rPr lang="cs-CZ" sz="3600" dirty="0" smtClean="0"/>
              <a:t>Počasí není příznivé.		</a:t>
            </a:r>
          </a:p>
          <a:p>
            <a:pPr>
              <a:buNone/>
            </a:pPr>
            <a:r>
              <a:rPr lang="cs-CZ" sz="3600" dirty="0" smtClean="0"/>
              <a:t>Říkali mu bratr Paleček	</a:t>
            </a:r>
          </a:p>
          <a:p>
            <a:pPr>
              <a:buNone/>
            </a:pPr>
            <a:r>
              <a:rPr lang="cs-CZ" sz="3600" dirty="0" smtClean="0"/>
              <a:t>Květinu jsem poznal rychle.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druh přísudku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467600" cy="550072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   PO</a:t>
            </a:r>
            <a:endParaRPr lang="cs-CZ" sz="24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u="sng" dirty="0" smtClean="0"/>
              <a:t>Písek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byl rozpálený </a:t>
            </a:r>
            <a:r>
              <a:rPr lang="cs-CZ" dirty="0" smtClean="0"/>
              <a:t>horkým sluncem.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PO		</a:t>
            </a: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u="sng" dirty="0" smtClean="0"/>
              <a:t>Chlapec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se stával rozumnějším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PO</a:t>
            </a:r>
            <a:endParaRPr lang="cs-CZ" sz="2400" i="1" dirty="0" smtClean="0"/>
          </a:p>
          <a:p>
            <a:pPr>
              <a:buNone/>
            </a:pPr>
            <a:r>
              <a:rPr lang="cs-CZ" u="sng" dirty="0" smtClean="0"/>
              <a:t>Počasí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není příznivé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sz="2400" i="1" dirty="0" smtClean="0"/>
          </a:p>
          <a:p>
            <a:pPr>
              <a:buNone/>
            </a:pPr>
            <a:r>
              <a:rPr lang="cs-CZ" dirty="0" smtClean="0"/>
              <a:t> (oni) </a:t>
            </a:r>
            <a:r>
              <a:rPr lang="cs-CZ" dirty="0" smtClean="0">
                <a:solidFill>
                  <a:srgbClr val="FFFF00"/>
                </a:solidFill>
              </a:rPr>
              <a:t>Říkali</a:t>
            </a:r>
            <a:r>
              <a:rPr lang="cs-CZ" dirty="0" smtClean="0"/>
              <a:t> mu bratr Paleček.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			</a:t>
            </a:r>
          </a:p>
          <a:p>
            <a:pPr>
              <a:buNone/>
            </a:pPr>
            <a:r>
              <a:rPr lang="cs-CZ" dirty="0" smtClean="0"/>
              <a:t>(já) Květinu </a:t>
            </a:r>
            <a:r>
              <a:rPr lang="cs-CZ" dirty="0" smtClean="0">
                <a:solidFill>
                  <a:srgbClr val="FFFF00"/>
                </a:solidFill>
              </a:rPr>
              <a:t>jsem poznal </a:t>
            </a:r>
            <a:r>
              <a:rPr lang="cs-CZ" dirty="0" smtClean="0"/>
              <a:t>rychle.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Řešení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467600" cy="550072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   PO     </a:t>
            </a:r>
            <a:r>
              <a:rPr lang="cs-CZ" sz="2400" i="1" dirty="0" smtClean="0">
                <a:solidFill>
                  <a:srgbClr val="00B050"/>
                </a:solidFill>
              </a:rPr>
              <a:t>5    PŘJS     2</a:t>
            </a:r>
          </a:p>
          <a:p>
            <a:pPr>
              <a:buNone/>
            </a:pPr>
            <a:r>
              <a:rPr lang="cs-CZ" u="sng" dirty="0" smtClean="0"/>
              <a:t>Písek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byl rozpálený </a:t>
            </a:r>
            <a:r>
              <a:rPr lang="cs-CZ" dirty="0" smtClean="0"/>
              <a:t>horkým sluncem.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PO		</a:t>
            </a:r>
            <a:r>
              <a:rPr lang="cs-CZ" sz="2400" dirty="0" smtClean="0">
                <a:solidFill>
                  <a:srgbClr val="FFFF00"/>
                </a:solidFill>
              </a:rPr>
              <a:t>     </a:t>
            </a:r>
            <a:r>
              <a:rPr lang="cs-CZ" sz="2400" i="1" dirty="0" smtClean="0">
                <a:solidFill>
                  <a:srgbClr val="FFFF00"/>
                </a:solidFill>
              </a:rPr>
              <a:t>5   PŘJS         2</a:t>
            </a:r>
            <a:endParaRPr lang="cs-CZ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u="sng" dirty="0" smtClean="0"/>
              <a:t>Chlapec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se stával rozumnějším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PO        </a:t>
            </a:r>
            <a:r>
              <a:rPr lang="cs-CZ" sz="2400" i="1" dirty="0" smtClean="0">
                <a:solidFill>
                  <a:srgbClr val="00B050"/>
                </a:solidFill>
              </a:rPr>
              <a:t>5    PŘJS   2</a:t>
            </a:r>
            <a:endParaRPr lang="cs-CZ" sz="2400" i="1" dirty="0" smtClean="0"/>
          </a:p>
          <a:p>
            <a:pPr>
              <a:buNone/>
            </a:pPr>
            <a:r>
              <a:rPr lang="cs-CZ" u="sng" dirty="0" smtClean="0"/>
              <a:t>Počasí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není příznivé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400" i="1" dirty="0" smtClean="0"/>
              <a:t>   </a:t>
            </a:r>
            <a:r>
              <a:rPr lang="cs-CZ" sz="2400" i="1" dirty="0" smtClean="0">
                <a:solidFill>
                  <a:srgbClr val="FFFF00"/>
                </a:solidFill>
              </a:rPr>
              <a:t>PŘS</a:t>
            </a:r>
            <a:endParaRPr lang="cs-CZ" sz="2400" i="1" dirty="0" smtClean="0"/>
          </a:p>
          <a:p>
            <a:pPr>
              <a:buNone/>
            </a:pPr>
            <a:r>
              <a:rPr lang="cs-CZ" dirty="0" smtClean="0"/>
              <a:t> (oni) </a:t>
            </a:r>
            <a:r>
              <a:rPr lang="cs-CZ" dirty="0" smtClean="0">
                <a:solidFill>
                  <a:srgbClr val="FFFF00"/>
                </a:solidFill>
              </a:rPr>
              <a:t>Říkali</a:t>
            </a:r>
            <a:r>
              <a:rPr lang="cs-CZ" dirty="0" smtClean="0"/>
              <a:t> mu bratr Paleček.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			    5       PŘS   5</a:t>
            </a:r>
          </a:p>
          <a:p>
            <a:pPr>
              <a:buNone/>
            </a:pPr>
            <a:r>
              <a:rPr lang="cs-CZ" dirty="0" smtClean="0"/>
              <a:t>(já) Květinu </a:t>
            </a:r>
            <a:r>
              <a:rPr lang="cs-CZ" dirty="0" smtClean="0">
                <a:solidFill>
                  <a:srgbClr val="00B050"/>
                </a:solidFill>
              </a:rPr>
              <a:t>jsem poznal</a:t>
            </a:r>
            <a:r>
              <a:rPr lang="cs-CZ" dirty="0" smtClean="0"/>
              <a:t> rychle.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407</TotalTime>
  <Words>193</Words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Technický</vt:lpstr>
      <vt:lpstr>Snímek 1</vt:lpstr>
      <vt:lpstr>PO i PŘ může být:</vt:lpstr>
      <vt:lpstr>Najdi PO a PŘ</vt:lpstr>
      <vt:lpstr>Urči druh přísudku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37</cp:revision>
  <dcterms:modified xsi:type="dcterms:W3CDTF">2013-06-20T11:03:08Z</dcterms:modified>
</cp:coreProperties>
</file>