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VY_32_INOVACE_III_Cj1_7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Přísudek jmenný se sponou a slovesný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hledat přísudky,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určit jejich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druh nahradit jmenné slovesnými a naopak,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přísudky a urči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Oblaka v dálce byla hrozivě černá.</a:t>
            </a:r>
          </a:p>
          <a:p>
            <a:pPr>
              <a:buNone/>
            </a:pPr>
            <a:r>
              <a:rPr lang="cs-CZ" dirty="0" smtClean="0"/>
              <a:t>Naše třída zvítězila v turnaji.</a:t>
            </a:r>
          </a:p>
          <a:p>
            <a:pPr>
              <a:buNone/>
            </a:pPr>
            <a:r>
              <a:rPr lang="cs-CZ" dirty="0" smtClean="0"/>
              <a:t>Maminka prodává v obchodě.</a:t>
            </a:r>
          </a:p>
          <a:p>
            <a:pPr>
              <a:buNone/>
            </a:pPr>
            <a:r>
              <a:rPr lang="cs-CZ" dirty="0" smtClean="0"/>
              <a:t>Celý týden byl nemocný.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Nahraď přísudky slovesné jmennými a naopak.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Oblaka v dálce </a:t>
            </a:r>
            <a:r>
              <a:rPr lang="cs-CZ" dirty="0" smtClean="0">
                <a:solidFill>
                  <a:srgbClr val="00B050"/>
                </a:solidFill>
              </a:rPr>
              <a:t>byla</a:t>
            </a:r>
            <a:r>
              <a:rPr lang="cs-CZ" dirty="0" smtClean="0"/>
              <a:t> hrozivě </a:t>
            </a:r>
            <a:r>
              <a:rPr lang="cs-CZ" dirty="0" smtClean="0">
                <a:solidFill>
                  <a:srgbClr val="00B050"/>
                </a:solidFill>
              </a:rPr>
              <a:t>černá</a:t>
            </a:r>
            <a:r>
              <a:rPr lang="cs-CZ" dirty="0" smtClean="0"/>
              <a:t>. 		PŘJS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Naše třída </a:t>
            </a:r>
            <a:r>
              <a:rPr lang="cs-CZ" dirty="0" smtClean="0">
                <a:solidFill>
                  <a:srgbClr val="00B050"/>
                </a:solidFill>
              </a:rPr>
              <a:t>zvítězila</a:t>
            </a:r>
            <a:r>
              <a:rPr lang="cs-CZ" dirty="0" smtClean="0"/>
              <a:t> v turnaji.			PŘS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Maminka </a:t>
            </a:r>
            <a:r>
              <a:rPr lang="cs-CZ" dirty="0" smtClean="0">
                <a:solidFill>
                  <a:srgbClr val="00B050"/>
                </a:solidFill>
              </a:rPr>
              <a:t>prodává</a:t>
            </a:r>
            <a:r>
              <a:rPr lang="cs-CZ" dirty="0" smtClean="0"/>
              <a:t> v obchodě. 		PŘS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Celý týden </a:t>
            </a:r>
            <a:r>
              <a:rPr lang="cs-CZ" dirty="0" smtClean="0">
                <a:solidFill>
                  <a:srgbClr val="00B050"/>
                </a:solidFill>
              </a:rPr>
              <a:t>byl nemocný</a:t>
            </a:r>
            <a:r>
              <a:rPr lang="cs-CZ" dirty="0" smtClean="0"/>
              <a:t>.			PŘJS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Oblaka v dálce </a:t>
            </a:r>
            <a:r>
              <a:rPr lang="cs-CZ" dirty="0" smtClean="0">
                <a:solidFill>
                  <a:srgbClr val="00B050"/>
                </a:solidFill>
              </a:rPr>
              <a:t>byla</a:t>
            </a:r>
            <a:r>
              <a:rPr lang="cs-CZ" dirty="0" smtClean="0"/>
              <a:t> hrozivě </a:t>
            </a:r>
            <a:r>
              <a:rPr lang="cs-CZ" dirty="0" smtClean="0">
                <a:solidFill>
                  <a:srgbClr val="00B050"/>
                </a:solidFill>
              </a:rPr>
              <a:t>černá</a:t>
            </a:r>
            <a:r>
              <a:rPr lang="cs-CZ" dirty="0" smtClean="0"/>
              <a:t>. 		PŘJS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Oblaka v dálce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se černala</a:t>
            </a:r>
            <a:r>
              <a:rPr lang="cs-CZ" dirty="0" smtClean="0">
                <a:solidFill>
                  <a:srgbClr val="FFFF00"/>
                </a:solidFill>
              </a:rPr>
              <a:t>.			PŘS</a:t>
            </a:r>
          </a:p>
          <a:p>
            <a:pPr>
              <a:buNone/>
            </a:pPr>
            <a:r>
              <a:rPr lang="cs-CZ" dirty="0" smtClean="0"/>
              <a:t>Naše třída </a:t>
            </a:r>
            <a:r>
              <a:rPr lang="cs-CZ" dirty="0" smtClean="0">
                <a:solidFill>
                  <a:srgbClr val="00B050"/>
                </a:solidFill>
              </a:rPr>
              <a:t>zvítězila</a:t>
            </a:r>
            <a:r>
              <a:rPr lang="cs-CZ" dirty="0" smtClean="0"/>
              <a:t> v turnaji.			PŘS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Naše třída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se stala vítězem </a:t>
            </a:r>
            <a:r>
              <a:rPr lang="cs-CZ" dirty="0" smtClean="0">
                <a:solidFill>
                  <a:srgbClr val="FFFF00"/>
                </a:solidFill>
              </a:rPr>
              <a:t>v turnaji.	PŘJS</a:t>
            </a:r>
          </a:p>
          <a:p>
            <a:pPr>
              <a:buNone/>
            </a:pPr>
            <a:r>
              <a:rPr lang="cs-CZ" dirty="0" smtClean="0"/>
              <a:t>Maminka </a:t>
            </a:r>
            <a:r>
              <a:rPr lang="cs-CZ" dirty="0" smtClean="0">
                <a:solidFill>
                  <a:srgbClr val="00B050"/>
                </a:solidFill>
              </a:rPr>
              <a:t>prodává</a:t>
            </a:r>
            <a:r>
              <a:rPr lang="cs-CZ" dirty="0" smtClean="0"/>
              <a:t> v obchodě.		PŘS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Maminka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 prodavačkou </a:t>
            </a:r>
            <a:r>
              <a:rPr lang="cs-CZ" dirty="0" smtClean="0">
                <a:solidFill>
                  <a:srgbClr val="FFFF00"/>
                </a:solidFill>
              </a:rPr>
              <a:t>v obchodě.	PŘJS</a:t>
            </a:r>
          </a:p>
          <a:p>
            <a:pPr>
              <a:buNone/>
            </a:pPr>
            <a:r>
              <a:rPr lang="cs-CZ" dirty="0" smtClean="0"/>
              <a:t>Celý týden </a:t>
            </a:r>
            <a:r>
              <a:rPr lang="cs-CZ" dirty="0" smtClean="0">
                <a:solidFill>
                  <a:srgbClr val="00B050"/>
                </a:solidFill>
              </a:rPr>
              <a:t>byl nemocný</a:t>
            </a:r>
            <a:r>
              <a:rPr lang="cs-CZ" dirty="0" smtClean="0"/>
              <a:t>.			PŘJS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Onemocněl</a:t>
            </a:r>
            <a:r>
              <a:rPr lang="cs-CZ" dirty="0" smtClean="0">
                <a:solidFill>
                  <a:srgbClr val="FFFF00"/>
                </a:solidFill>
              </a:rPr>
              <a:t> na celý týden.			PŘS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</TotalTime>
  <Words>194</Words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Metro</vt:lpstr>
      <vt:lpstr>Snímek 1</vt:lpstr>
      <vt:lpstr>Podtrhni přísudky a urči je</vt:lpstr>
      <vt:lpstr>Nahraď přísudky slovesné jmennými a naopak.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Syntax – přísudek (převody)</dc:title>
  <cp:lastModifiedBy>dhavelkova</cp:lastModifiedBy>
  <cp:revision>6</cp:revision>
  <dcterms:modified xsi:type="dcterms:W3CDTF">2013-06-20T11:03:33Z</dcterms:modified>
</cp:coreProperties>
</file>