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49" autoAdjust="0"/>
    <p:restoredTop sz="94660"/>
  </p:normalViewPr>
  <p:slideViewPr>
    <p:cSldViewPr>
      <p:cViewPr varScale="1">
        <p:scale>
          <a:sx n="107" d="100"/>
          <a:sy n="107" d="100"/>
        </p:scale>
        <p:origin x="-84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15449842-E523-4742-AF21-48CE7C743732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8F40237-8241-43B5-AAE7-4CDCC4943B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C320B-5D89-493E-9330-9EEDA712DD0D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BE6F0-EB3B-4D2F-BAA1-2A9CFEDA6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nice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3456C7-1E81-46FE-9AB6-8684578A7CCB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07E12-E871-44E0-9191-249518DDCE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0B706-F954-42C8-B94B-DD96F3B2CB87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29057-65C1-49F2-A340-90DB4861E2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3A3257-1953-43DF-9925-D218FDD59362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6417DF0D-F347-4AE2-9BA1-4F95427C1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FD355-35E3-4FB3-A857-444150CE0B48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30C80-B340-4C79-A8C4-03A13817DB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7A624-DCB5-4389-B5A9-253C5A591D09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78677-338E-44A1-823A-F4B9916F8C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632E8C10-4D53-4F0E-8D16-9B130E132A5E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4B84F0E8-F12A-459C-B95C-BB141F564C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CDFED727-550E-408B-8A77-EAA7D52C6E2B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EFF8551C-0451-4EAE-88FC-8C1333BE7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60EE3-08CF-4FB6-AFDF-504C24407579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61B62-C1D7-4051-833D-B3D8F5172B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E3A39-4ACC-488D-9724-16DFC2E9D19B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24E92-CAD7-4C5F-8D14-EB593E1DB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39BC5AC6-91DA-4E53-A500-0789BBD3886C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71DAFA2C-FD61-4FC7-924E-CE4EB632C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1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ransition spd="slow">
    <p:blinds dir="vert"/>
  </p:transition>
  <p:txStyles>
    <p:titleStyle>
      <a:lvl1pPr marL="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3.png"/><Relationship Id="rId7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slide" Target="slide6.xml"/><Relationship Id="rId11" Type="http://schemas.openxmlformats.org/officeDocument/2006/relationships/image" Target="../media/image7.png"/><Relationship Id="rId5" Type="http://schemas.openxmlformats.org/officeDocument/2006/relationships/image" Target="../media/image4.jpeg"/><Relationship Id="rId10" Type="http://schemas.openxmlformats.org/officeDocument/2006/relationships/slide" Target="slide8.xml"/><Relationship Id="rId4" Type="http://schemas.openxmlformats.org/officeDocument/2006/relationships/slide" Target="slide5.xml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hyperlink" Target="http://elektro.aukro.cz/zaznamova-media-pendrive-usb-101197?view=gal&amp;utm_source=seznam&amp;utm_medium=skli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755650" y="836613"/>
            <a:ext cx="7772400" cy="1512887"/>
          </a:xfrm>
        </p:spPr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Přenosná záznamová média</a:t>
            </a:r>
            <a:endParaRPr lang="cs-CZ" sz="4000" b="1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763588" y="2403475"/>
            <a:ext cx="7772400" cy="431800"/>
          </a:xfrm>
        </p:spPr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Mgr. Barbora Pilárová</a:t>
            </a:r>
            <a:endParaRPr lang="cs-CZ" dirty="0"/>
          </a:p>
        </p:txBody>
      </p:sp>
      <p:pic>
        <p:nvPicPr>
          <p:cNvPr id="1331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575175"/>
            <a:ext cx="7419975" cy="181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1187450" y="3260725"/>
            <a:ext cx="31686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600" b="1">
                <a:latin typeface="Verdana" pitchFamily="34" charset="0"/>
              </a:rPr>
              <a:t>Příjemce:</a:t>
            </a:r>
          </a:p>
          <a:p>
            <a:pPr algn="r"/>
            <a:r>
              <a:rPr lang="cs-CZ" sz="1600">
                <a:latin typeface="Verdana" pitchFamily="34" charset="0"/>
              </a:rPr>
              <a:t>ZŠ Břidličná, okr. Bruntál</a:t>
            </a:r>
          </a:p>
          <a:p>
            <a:pPr algn="r"/>
            <a:r>
              <a:rPr lang="cs-CZ" sz="1600">
                <a:latin typeface="Verdana" pitchFamily="34" charset="0"/>
              </a:rPr>
              <a:t>Komenského 360</a:t>
            </a:r>
          </a:p>
          <a:p>
            <a:pPr algn="r"/>
            <a:r>
              <a:rPr lang="cs-CZ" sz="1600">
                <a:latin typeface="Verdana" pitchFamily="34" charset="0"/>
              </a:rPr>
              <a:t>793 51  BŘIDLIČNÁ</a:t>
            </a:r>
          </a:p>
        </p:txBody>
      </p:sp>
      <p:sp>
        <p:nvSpPr>
          <p:cNvPr id="13317" name="TextovéPole 9"/>
          <p:cNvSpPr txBox="1">
            <a:spLocks noChangeArrowheads="1"/>
          </p:cNvSpPr>
          <p:nvPr/>
        </p:nvSpPr>
        <p:spPr bwMode="auto">
          <a:xfrm>
            <a:off x="4643438" y="3262313"/>
            <a:ext cx="316865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Verdana" pitchFamily="34" charset="0"/>
              </a:rPr>
              <a:t>Doporučeno pro:</a:t>
            </a:r>
          </a:p>
          <a:p>
            <a:r>
              <a:rPr lang="cs-CZ" sz="1600">
                <a:latin typeface="Verdana" pitchFamily="34" charset="0"/>
              </a:rPr>
              <a:t>6. ročník</a:t>
            </a:r>
          </a:p>
          <a:p>
            <a:r>
              <a:rPr lang="cs-CZ" sz="1600" b="1">
                <a:latin typeface="Verdana" pitchFamily="34" charset="0"/>
              </a:rPr>
              <a:t>Předmět:</a:t>
            </a:r>
          </a:p>
          <a:p>
            <a:r>
              <a:rPr lang="cs-CZ" sz="1600">
                <a:latin typeface="Verdana" pitchFamily="34" charset="0"/>
              </a:rPr>
              <a:t>Informatika</a:t>
            </a:r>
          </a:p>
        </p:txBody>
      </p:sp>
      <p:sp>
        <p:nvSpPr>
          <p:cNvPr id="13318" name="TextovéPole 4"/>
          <p:cNvSpPr txBox="1">
            <a:spLocks noChangeArrowheads="1"/>
          </p:cNvSpPr>
          <p:nvPr/>
        </p:nvSpPr>
        <p:spPr bwMode="auto">
          <a:xfrm>
            <a:off x="2170113" y="620713"/>
            <a:ext cx="5059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400">
                <a:latin typeface="Verdana" pitchFamily="34" charset="0"/>
              </a:rPr>
              <a:t>VY_32_INOVACE_10_PŘENOSNÁ ZÁZNAMOVÁ MÉDIA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Co jsou záznamová média?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Záznamová média slouží k zápisu hudebních, video a dalších datových souborů. 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Existuje mnoho různých záznamových médií. Jejich kapacita je různá, ale není závislá na velikosti tohoto  zařízení.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Typy záznamových médií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1026" name="Picture 2" descr="C:\Users\pilaba\AppData\Local\Microsoft\Windows\Temporary Internet Files\Content.IE5\6AY8QG12\MP900302976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1484313"/>
            <a:ext cx="36576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pilaba\AppData\Local\Microsoft\Windows\Temporary Internet Files\Content.IE5\0O31276Z\MP900406815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4508500"/>
            <a:ext cx="2951163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pilaba\AppData\Local\Microsoft\Windows\Temporary Internet Files\Content.IE5\2SUUWT2O\MP900399083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148263" y="1700213"/>
            <a:ext cx="3325812" cy="190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pilaba\AppData\Local\Microsoft\Windows\Temporary Internet Files\Content.IE5\2SUUWT2O\MC900433879[1].PNG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948488" y="43434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Soubor:Secure Digital Kingston 512MB.jpg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284663" y="4327525"/>
            <a:ext cx="1443037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Disketa (Floppy Disc)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6386" name="Zástupný symbol pro obsah 1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Disketa je magnetické záznamové médium, které se v dnešní době téměř nepoužívá. 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Slouží k zápisu i čtení dat.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Její velikost je 3,5“, kapacita 1,44 MB, což téměř nestačí ani na uložení jedné fotografie. </a:t>
            </a:r>
          </a:p>
          <a:p>
            <a:pPr marL="63500" indent="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6387" name="Picture 2" descr="C:\Users\pilaba\AppData\Local\Microsoft\Windows\Temporary Internet Files\Content.IE5\J4QZ125Y\MC90043267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6092825"/>
            <a:ext cx="628650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CD-R </a:t>
            </a:r>
            <a:r>
              <a:rPr lang="cs-CZ" sz="32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(Compact Disc - RecordAble)</a:t>
            </a:r>
            <a:endParaRPr lang="cs-CZ" sz="32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7410" name="Zástupný symbol pro obsah 3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marL="63500" indent="0" algn="just">
              <a:buFont typeface="Wingdings 2" pitchFamily="18" charset="2"/>
              <a:buNone/>
            </a:pPr>
            <a:r>
              <a:rPr lang="cs-CZ" sz="3200" smtClean="0"/>
              <a:t>	Je optické záznamové médium. 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z="3200" smtClean="0"/>
              <a:t>	Slouží pouze k jednomu zápisu a následnému čtení dat. 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z="3200" smtClean="0"/>
              <a:t>	Kapacita je 700 MB, což odpovídá asi 80 minutám záznamu. 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z="3200" b="1" smtClean="0"/>
              <a:t>	CD-RW</a:t>
            </a:r>
            <a:r>
              <a:rPr lang="cs-CZ" sz="3200" smtClean="0"/>
              <a:t> (Compact Disk ReWritable) – má stejné vlastnosti jako CD-R, ale dá se na něj opakovaně zapisovat.</a:t>
            </a:r>
          </a:p>
        </p:txBody>
      </p:sp>
      <p:pic>
        <p:nvPicPr>
          <p:cNvPr id="17411" name="Picture 2" descr="C:\Users\pilaba\AppData\Local\Microsoft\Windows\Temporary Internet Files\Content.IE5\J4QZ125Y\MC90043267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6092825"/>
            <a:ext cx="628650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DVD (</a:t>
            </a:r>
            <a:r>
              <a:rPr lang="cs-CZ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Digital Video </a:t>
            </a: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Disc)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8434" name="Zástupný symbol pro obsah 4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Je médium velmi podobné CD. Rozdíl je v kapacitě, DVD může uložit až 4,7 GB dat. 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Dále umožňuje zápis na jednu nebo obě strany, v jedné nebo ve dvou vrstvách na každou stranu (max. tedy 17,1 GB).</a:t>
            </a:r>
          </a:p>
        </p:txBody>
      </p:sp>
      <p:pic>
        <p:nvPicPr>
          <p:cNvPr id="18435" name="Picture 2" descr="C:\Users\pilaba\AppData\Local\Microsoft\Windows\Temporary Internet Files\Content.IE5\J4QZ125Y\MC90043267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6092825"/>
            <a:ext cx="628650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algn="ctr"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Flash</a:t>
            </a: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disc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9458" name="Zástupný symbol pro obsah 3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Je moderní paměťové médium. Jeho kapacita je různá, od několika MB až po stovky GB (již byla vyvinutá i paměť 2 TB). 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Tvar a rozměry flash disků jsou různé, výrobci popustili uzdu své fantazii a v dnešní době si můžeme zakoupit flash v obyčejném provedení nebo např. jako </a:t>
            </a:r>
            <a:r>
              <a:rPr lang="cs-CZ" smtClean="0">
                <a:hlinkClick r:id="rId2"/>
              </a:rPr>
              <a:t>zvířátko, postavičku </a:t>
            </a:r>
            <a:r>
              <a:rPr lang="cs-CZ" smtClean="0"/>
              <a:t>apod.</a:t>
            </a:r>
          </a:p>
        </p:txBody>
      </p:sp>
      <p:pic>
        <p:nvPicPr>
          <p:cNvPr id="19459" name="Picture 2" descr="C:\Users\pilaba\AppData\Local\Microsoft\Windows\Temporary Internet Files\Content.IE5\J4QZ125Y\MC900432678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6092825"/>
            <a:ext cx="628650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Paměťová karta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20482" name="Zástupný symbol pro obsah 3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Je zařízení sloužící k ukládání a následnému čtení dat. 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Používá se do fotoaparátů, mobilních telefonů, PDA, různých video her apod.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I zde je kapacita různá podle typu a druhu paměťové karty. </a:t>
            </a:r>
          </a:p>
          <a:p>
            <a:pPr marL="63500" indent="0" algn="just">
              <a:buFont typeface="Wingdings 2" pitchFamily="18" charset="2"/>
              <a:buNone/>
            </a:pPr>
            <a:r>
              <a:rPr lang="cs-CZ" smtClean="0"/>
              <a:t>	Různé druhy různých výrobců si můžeme prohlédnout zde. </a:t>
            </a:r>
          </a:p>
        </p:txBody>
      </p:sp>
      <p:pic>
        <p:nvPicPr>
          <p:cNvPr id="20483" name="Picture 2" descr="C:\Users\pilaba\AppData\Local\Microsoft\Windows\Temporary Internet Files\Content.IE5\J4QZ125Y\MC90043267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6092825"/>
            <a:ext cx="628650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55650" y="1052513"/>
            <a:ext cx="7704138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Použité zdroje: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Obrázky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[cit. </a:t>
            </a:r>
            <a:r>
              <a:rPr lang="cs-CZ" dirty="0">
                <a:latin typeface="+mn-lt"/>
              </a:rPr>
              <a:t>2011-11-25]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Všechny obrázky byly staženy v webu </a:t>
            </a:r>
            <a:r>
              <a:rPr lang="cs-CZ" dirty="0">
                <a:latin typeface="+mn-lt"/>
                <a:hlinkClick r:id="rId2"/>
              </a:rPr>
              <a:t>www.office.microsoft.com</a:t>
            </a: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101</TotalTime>
  <Words>257</Words>
  <Application>Microsoft Office PowerPoint</Application>
  <PresentationFormat>Předvádění na obrazovce (4:3)</PresentationFormat>
  <Paragraphs>30</Paragraphs>
  <Slides>9</Slides>
  <Notes>0</Notes>
  <HiddenSlides>5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Century Gothic</vt:lpstr>
      <vt:lpstr>Arial</vt:lpstr>
      <vt:lpstr>Wingdings 2</vt:lpstr>
      <vt:lpstr>Verdana</vt:lpstr>
      <vt:lpstr>Calibri</vt:lpstr>
      <vt:lpstr>Talent</vt:lpstr>
      <vt:lpstr>Talent</vt:lpstr>
      <vt:lpstr>Talent</vt:lpstr>
      <vt:lpstr>Talent</vt:lpstr>
      <vt:lpstr>Talent</vt:lpstr>
      <vt:lpstr>Talent</vt:lpstr>
      <vt:lpstr>Talent</vt:lpstr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Přenosná záznamová média</dc:title>
  <dc:creator>Barbora Pilárová</dc:creator>
  <cp:lastModifiedBy>Maminka</cp:lastModifiedBy>
  <cp:revision>16</cp:revision>
  <dcterms:created xsi:type="dcterms:W3CDTF">2011-11-25T07:59:57Z</dcterms:created>
  <dcterms:modified xsi:type="dcterms:W3CDTF">2012-03-14T15:30:14Z</dcterms:modified>
</cp:coreProperties>
</file>