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60" r:id="rId3"/>
    <p:sldId id="261" r:id="rId4"/>
    <p:sldId id="263" r:id="rId5"/>
    <p:sldId id="262" r:id="rId6"/>
    <p:sldId id="273" r:id="rId7"/>
    <p:sldId id="274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EB15A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xmlns="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VY_32_INOVACE_III_Cj1_11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kern="1200" dirty="0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Příslovečná určení</a:t>
                        </a:r>
                        <a:endPara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na konci prezentace krátké opakování, na další straně řešení.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Příslovečná určení PU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Rozvíjí sloveso, přídavné jméno nebo příslovce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Vyjadřuje různé okolnosti děje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PU místa PUM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7467600" cy="4697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Ptáme se: kde, odkud, kudy, kam?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2800" i="1" dirty="0" smtClean="0"/>
              <a:t> </a:t>
            </a:r>
            <a:r>
              <a:rPr lang="cs-CZ" sz="2800" i="1" dirty="0" smtClean="0">
                <a:solidFill>
                  <a:srgbClr val="00FF00"/>
                </a:solidFill>
              </a:rPr>
              <a:t>PO        PŘS		PUM</a:t>
            </a:r>
          </a:p>
          <a:p>
            <a:pPr>
              <a:buNone/>
            </a:pPr>
            <a:r>
              <a:rPr lang="cs-CZ" sz="3600" dirty="0" smtClean="0"/>
              <a:t>Děti se chystají </a:t>
            </a:r>
            <a:r>
              <a:rPr lang="cs-CZ" sz="3600" dirty="0" smtClean="0">
                <a:solidFill>
                  <a:srgbClr val="00FF00"/>
                </a:solidFill>
              </a:rPr>
              <a:t>do hor</a:t>
            </a:r>
            <a:r>
              <a:rPr lang="cs-CZ" sz="3600" dirty="0" smtClean="0"/>
              <a:t>.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200" dirty="0" smtClean="0"/>
          </a:p>
        </p:txBody>
      </p:sp>
      <p:cxnSp>
        <p:nvCxnSpPr>
          <p:cNvPr id="7" name="Přímá spojovací šipka 6"/>
          <p:cNvCxnSpPr/>
          <p:nvPr/>
        </p:nvCxnSpPr>
        <p:spPr>
          <a:xfrm rot="5400000" flipH="1" flipV="1">
            <a:off x="2536017" y="4036223"/>
            <a:ext cx="35719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714612" y="4214818"/>
            <a:ext cx="1643074" cy="158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 flipH="1" flipV="1">
            <a:off x="4214810" y="4071942"/>
            <a:ext cx="285752" cy="158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PU času PUČ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8501122" cy="48577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i="1" dirty="0" smtClean="0">
                <a:solidFill>
                  <a:srgbClr val="EB15A4"/>
                </a:solidFill>
              </a:rPr>
              <a:t> </a:t>
            </a:r>
            <a:r>
              <a:rPr lang="cs-CZ" sz="3600" dirty="0" smtClean="0"/>
              <a:t>Ptáme se: kdy, odkdy, jak dlouho, jak často?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     PUČ 		     PUM		PŘS	       PO</a:t>
            </a:r>
          </a:p>
          <a:p>
            <a:pPr>
              <a:buNone/>
            </a:pPr>
            <a:r>
              <a:rPr lang="cs-CZ" sz="3600" dirty="0" smtClean="0"/>
              <a:t>Za chvíli </a:t>
            </a:r>
            <a:r>
              <a:rPr lang="cs-CZ" sz="3600" dirty="0" smtClean="0">
                <a:solidFill>
                  <a:srgbClr val="FFFF00"/>
                </a:solidFill>
              </a:rPr>
              <a:t>se</a:t>
            </a:r>
            <a:r>
              <a:rPr lang="cs-CZ" sz="3600" dirty="0" smtClean="0"/>
              <a:t> před domem </a:t>
            </a:r>
            <a:r>
              <a:rPr lang="cs-CZ" sz="3600" dirty="0" smtClean="0">
                <a:solidFill>
                  <a:srgbClr val="FFFF00"/>
                </a:solidFill>
              </a:rPr>
              <a:t>objevila</a:t>
            </a:r>
            <a:r>
              <a:rPr lang="cs-CZ" sz="3600" dirty="0" smtClean="0"/>
              <a:t> Eva.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 rot="5400000" flipH="1" flipV="1">
            <a:off x="6251587" y="5178437"/>
            <a:ext cx="50006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3679819" y="5035561"/>
            <a:ext cx="214314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5894397" y="5035561"/>
            <a:ext cx="21431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500166" y="5429264"/>
            <a:ext cx="500066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 flipH="1" flipV="1">
            <a:off x="1214414" y="5143512"/>
            <a:ext cx="571504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0800000">
            <a:off x="3786182" y="5143512"/>
            <a:ext cx="221457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PU způsobu PUZ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Ptáme se: jak, jakým způsobem?</a:t>
            </a:r>
          </a:p>
          <a:p>
            <a:pPr>
              <a:buNone/>
            </a:pPr>
            <a:r>
              <a:rPr lang="cs-CZ" sz="2800" i="1" dirty="0" smtClean="0"/>
              <a:t>    </a:t>
            </a:r>
          </a:p>
          <a:p>
            <a:pPr>
              <a:buNone/>
            </a:pPr>
            <a:endParaRPr lang="cs-CZ" sz="2800" i="1" dirty="0" smtClean="0">
              <a:solidFill>
                <a:srgbClr val="EB15A4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00FF00"/>
                </a:solidFill>
              </a:rPr>
              <a:t>		  PUZ				  </a:t>
            </a:r>
            <a:r>
              <a:rPr lang="cs-CZ" sz="2800" i="1" dirty="0" err="1" smtClean="0">
                <a:solidFill>
                  <a:srgbClr val="00FF00"/>
                </a:solidFill>
              </a:rPr>
              <a:t>PUZ</a:t>
            </a:r>
            <a:endParaRPr lang="cs-CZ" sz="2800" i="1" dirty="0" smtClean="0">
              <a:solidFill>
                <a:srgbClr val="00FF00"/>
              </a:solidFill>
            </a:endParaRPr>
          </a:p>
          <a:p>
            <a:pPr>
              <a:buNone/>
            </a:pPr>
            <a:r>
              <a:rPr lang="cs-CZ" sz="3200" dirty="0" smtClean="0"/>
              <a:t>Psal perem.		Jel autobusem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500562" y="4572008"/>
            <a:ext cx="1928826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6287306" y="4428338"/>
            <a:ext cx="285752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 flipH="1" flipV="1">
            <a:off x="4358480" y="4428338"/>
            <a:ext cx="28575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000100" y="4572008"/>
            <a:ext cx="1000132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1893869" y="4464057"/>
            <a:ext cx="214314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 flipH="1" flipV="1">
            <a:off x="857224" y="4429132"/>
            <a:ext cx="28575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Který slovní druh rozvíjí příslovečná určení?</a:t>
            </a:r>
          </a:p>
          <a:p>
            <a:pPr>
              <a:buNone/>
            </a:pPr>
            <a:r>
              <a:rPr lang="cs-CZ" dirty="0" smtClean="0"/>
              <a:t>Jak se ptáme na příslovečné určení místa?</a:t>
            </a:r>
          </a:p>
          <a:p>
            <a:pPr>
              <a:buNone/>
            </a:pPr>
            <a:r>
              <a:rPr lang="cs-CZ" dirty="0" smtClean="0"/>
              <a:t>Jak se ptáme na příslovečné určení času?</a:t>
            </a:r>
          </a:p>
          <a:p>
            <a:pPr>
              <a:buNone/>
            </a:pPr>
            <a:r>
              <a:rPr lang="cs-CZ" dirty="0" smtClean="0"/>
              <a:t>Jak se ptáme na příslovečné určení způsobu?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Který slovní druh rozvíjí příslovečná určení? </a:t>
            </a:r>
            <a:r>
              <a:rPr lang="cs-CZ" sz="3200" dirty="0" smtClean="0">
                <a:solidFill>
                  <a:srgbClr val="FFFF00"/>
                </a:solidFill>
              </a:rPr>
              <a:t>sloveso, přídavné jméno nebo příslovce</a:t>
            </a: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/>
              <a:t>Jak se ptáme na příslovečné určení místa? </a:t>
            </a:r>
            <a:r>
              <a:rPr lang="cs-CZ" sz="3200" dirty="0" smtClean="0">
                <a:solidFill>
                  <a:srgbClr val="FFFF00"/>
                </a:solidFill>
              </a:rPr>
              <a:t>kde, odkud, kudy, kam?</a:t>
            </a: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/>
              <a:t>Jak se ptáme na příslovečné určení času? </a:t>
            </a:r>
            <a:r>
              <a:rPr lang="cs-CZ" sz="3200" dirty="0" smtClean="0">
                <a:solidFill>
                  <a:srgbClr val="FFFF00"/>
                </a:solidFill>
              </a:rPr>
              <a:t>kdy, odkdy, jak dlouho, jak často?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cs-CZ" dirty="0" smtClean="0"/>
              <a:t>Jak se ptáme na příslovečné určení způsobu? </a:t>
            </a:r>
            <a:r>
              <a:rPr lang="cs-CZ" sz="3200" dirty="0" smtClean="0">
                <a:solidFill>
                  <a:srgbClr val="FFFF00"/>
                </a:solidFill>
              </a:rPr>
              <a:t>jak, jakým způsobem?</a:t>
            </a: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344</TotalTime>
  <Words>292</Words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Snímek 1</vt:lpstr>
      <vt:lpstr>Příslovečná určení PU</vt:lpstr>
      <vt:lpstr>PU místa PUM</vt:lpstr>
      <vt:lpstr>PU času PUČ</vt:lpstr>
      <vt:lpstr>PU způsobu PUZ</vt:lpstr>
      <vt:lpstr>Odpověz na otázky:</vt:lpstr>
      <vt:lpstr>Řešení 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Poezie 20. století</dc:title>
  <cp:lastModifiedBy>dhavelkova</cp:lastModifiedBy>
  <cp:revision>37</cp:revision>
  <dcterms:modified xsi:type="dcterms:W3CDTF">2013-06-20T11:04:33Z</dcterms:modified>
</cp:coreProperties>
</file>