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64" r:id="rId3"/>
    <p:sldId id="265" r:id="rId4"/>
    <p:sldId id="266" r:id="rId5"/>
    <p:sldId id="267" r:id="rId6"/>
    <p:sldId id="268" r:id="rId7"/>
    <p:sldId id="269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B15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VY_32_INOVACE_III_Cj1_12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Příslovečná určení – vzorové věty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vhodné jako zápis vzorových vět do sešitů, řešení po </a:t>
                        </a:r>
                        <a:r>
                          <a:rPr kumimoji="0" lang="cs-CZ" sz="12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jedné větě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="" xmlns:p14="http://schemas.microsoft.com/office/powerpoint/2010/main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Urči větné členy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8786874" cy="52864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Najednou mu malé kolo prudce spadlo na zem.</a:t>
            </a:r>
          </a:p>
          <a:p>
            <a:pPr>
              <a:buNone/>
            </a:pPr>
            <a:r>
              <a:rPr lang="cs-CZ" sz="3600" dirty="0" smtClean="0"/>
              <a:t>Na zemi ležel zmačkaný obal od sušenek.</a:t>
            </a:r>
          </a:p>
          <a:p>
            <a:pPr>
              <a:buNone/>
            </a:pPr>
            <a:r>
              <a:rPr lang="cs-CZ" sz="3600" dirty="0" smtClean="0"/>
              <a:t>Odpoledne výprava turistů vystoupila na vrchol hory.</a:t>
            </a:r>
          </a:p>
          <a:p>
            <a:pPr>
              <a:buNone/>
            </a:pPr>
            <a:r>
              <a:rPr lang="cs-CZ" sz="3600" dirty="0" smtClean="0"/>
              <a:t>Z kouta místnosti se tiše ozývalo smutné </a:t>
            </a:r>
            <a:r>
              <a:rPr lang="cs-CZ" sz="3600" dirty="0" err="1" smtClean="0"/>
              <a:t>ách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Včera před školou pomalu zastavil červený autobus.</a:t>
            </a:r>
          </a:p>
          <a:p>
            <a:pPr>
              <a:buNone/>
            </a:pPr>
            <a:endParaRPr lang="cs-CZ" sz="36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PUČ	    PT3    PKS   PO      PUZ</a:t>
            </a:r>
          </a:p>
          <a:p>
            <a:pPr>
              <a:buNone/>
            </a:pPr>
            <a:r>
              <a:rPr lang="cs-CZ" sz="3600" dirty="0" smtClean="0"/>
              <a:t>Najednou mu malé kolo prudce 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PŘS	PUM</a:t>
            </a:r>
          </a:p>
          <a:p>
            <a:pPr>
              <a:buNone/>
            </a:pPr>
            <a:r>
              <a:rPr lang="cs-CZ" sz="3600" dirty="0" smtClean="0"/>
              <a:t>spadlo na zem.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428736"/>
            <a:ext cx="8786874" cy="4697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PUČ	 PŘS         PKS           PO      PKN</a:t>
            </a:r>
          </a:p>
          <a:p>
            <a:pPr>
              <a:buNone/>
            </a:pPr>
            <a:r>
              <a:rPr lang="cs-CZ" sz="3600" dirty="0" smtClean="0"/>
              <a:t>Na zemi ležel zmačkaný obal od sušenek.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PUČ	       PO           PKN	PŘS</a:t>
            </a:r>
          </a:p>
          <a:p>
            <a:pPr>
              <a:buNone/>
            </a:pPr>
            <a:r>
              <a:rPr lang="cs-CZ" sz="3600" dirty="0" smtClean="0"/>
              <a:t>Odpoledne výprava turistů vystoupila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PUM	 PKN</a:t>
            </a:r>
          </a:p>
          <a:p>
            <a:pPr>
              <a:buNone/>
            </a:pPr>
            <a:r>
              <a:rPr lang="cs-CZ" sz="3600" dirty="0" smtClean="0"/>
              <a:t>na vrchol hory.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PUČ	    PKN             PUZ	PŘS</a:t>
            </a:r>
          </a:p>
          <a:p>
            <a:pPr>
              <a:buNone/>
            </a:pPr>
            <a:r>
              <a:rPr lang="cs-CZ" sz="3600" dirty="0" smtClean="0"/>
              <a:t>Z kouta místnosti </a:t>
            </a:r>
            <a:r>
              <a:rPr lang="cs-CZ" sz="3600" dirty="0" smtClean="0">
                <a:solidFill>
                  <a:srgbClr val="FFFF00"/>
                </a:solidFill>
              </a:rPr>
              <a:t>se</a:t>
            </a:r>
            <a:r>
              <a:rPr lang="cs-CZ" sz="3600" dirty="0" smtClean="0"/>
              <a:t> tiše </a:t>
            </a:r>
            <a:r>
              <a:rPr lang="cs-CZ" sz="3600" dirty="0" smtClean="0">
                <a:solidFill>
                  <a:srgbClr val="FFFF00"/>
                </a:solidFill>
              </a:rPr>
              <a:t>ozývalo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PKS	PO</a:t>
            </a:r>
          </a:p>
          <a:p>
            <a:pPr>
              <a:buNone/>
            </a:pPr>
            <a:r>
              <a:rPr lang="cs-CZ" sz="3600" dirty="0" smtClean="0"/>
              <a:t>smutné </a:t>
            </a:r>
            <a:r>
              <a:rPr lang="cs-CZ" sz="3600" dirty="0" err="1" smtClean="0"/>
              <a:t>ách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Řešení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FF00"/>
                </a:solidFill>
              </a:rPr>
              <a:t>   </a:t>
            </a:r>
            <a:r>
              <a:rPr lang="cs-CZ" sz="2800" i="1" dirty="0" smtClean="0">
                <a:solidFill>
                  <a:srgbClr val="00FF00"/>
                </a:solidFill>
              </a:rPr>
              <a:t>PUČ	    PUM             PUZ	   PŘS</a:t>
            </a:r>
          </a:p>
          <a:p>
            <a:pPr>
              <a:buNone/>
            </a:pPr>
            <a:r>
              <a:rPr lang="cs-CZ" sz="3600" dirty="0" smtClean="0"/>
              <a:t>Včera před školou pomalu zastavil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PKS</a:t>
            </a:r>
            <a:r>
              <a:rPr lang="cs-CZ" sz="2800" i="1" smtClean="0">
                <a:solidFill>
                  <a:srgbClr val="00FF00"/>
                </a:solidFill>
              </a:rPr>
              <a:t>	    PO</a:t>
            </a:r>
            <a:endParaRPr lang="cs-CZ" sz="2800" i="1" dirty="0" smtClean="0">
              <a:solidFill>
                <a:srgbClr val="00FF00"/>
              </a:solidFill>
            </a:endParaRPr>
          </a:p>
          <a:p>
            <a:pPr>
              <a:buNone/>
            </a:pPr>
            <a:r>
              <a:rPr lang="cs-CZ" sz="3600" dirty="0" smtClean="0"/>
              <a:t>červený autobus.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339</TotalTime>
  <Words>198</Words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Urči větné členy</vt:lpstr>
      <vt:lpstr>Řešení </vt:lpstr>
      <vt:lpstr>Řešení </vt:lpstr>
      <vt:lpstr>Řešení </vt:lpstr>
      <vt:lpstr>Řešení 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35</cp:revision>
  <dcterms:modified xsi:type="dcterms:W3CDTF">2013-06-20T11:04:48Z</dcterms:modified>
</cp:coreProperties>
</file>