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4" r:id="rId3"/>
    <p:sldId id="265" r:id="rId4"/>
    <p:sldId id="266" r:id="rId5"/>
    <p:sldId id="270" r:id="rId6"/>
    <p:sldId id="27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VY_32_INOVACE_III_Cj1_19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Přízvuk, důraz, pauza, melodie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Přízvuk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Hlavní – na první slabice</a:t>
            </a:r>
          </a:p>
          <a:p>
            <a:r>
              <a:rPr lang="cs-CZ" dirty="0"/>
              <a:t>Vedlejší – ve víceslabičných na lichých</a:t>
            </a:r>
          </a:p>
          <a:p>
            <a:r>
              <a:rPr lang="cs-CZ" dirty="0"/>
              <a:t>Ve spojení s vlastní předložkou je hlavní přízvuk na předložce (</a:t>
            </a:r>
            <a:r>
              <a:rPr lang="cs-CZ" u="sng" dirty="0"/>
              <a:t>do</a:t>
            </a:r>
            <a:r>
              <a:rPr lang="cs-CZ" dirty="0"/>
              <a:t> krajů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Pokud je slovo příliš dlouhé zůstává hlavní přízvuk na první slabice slova, ne na předložce</a:t>
            </a:r>
          </a:p>
          <a:p>
            <a:r>
              <a:rPr lang="cs-CZ" dirty="0" smtClean="0"/>
              <a:t>Ve spojení s nevlastní předložkou je hlavní přízvuk na první slabice slova vždy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7874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bez přízvuku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Příklonky</a:t>
            </a:r>
            <a:r>
              <a:rPr lang="cs-CZ" dirty="0"/>
              <a:t>: krátké tvary zájmen (ho, mi, se..) a slovesné tvary (bych, jsi, by, je..)</a:t>
            </a:r>
          </a:p>
          <a:p>
            <a:endParaRPr lang="cs-CZ" b="1" dirty="0" smtClean="0"/>
          </a:p>
          <a:p>
            <a:r>
              <a:rPr lang="cs-CZ" b="1" dirty="0" smtClean="0"/>
              <a:t>Předklonky</a:t>
            </a:r>
            <a:r>
              <a:rPr lang="cs-CZ" dirty="0"/>
              <a:t>: a, i…..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9188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6712"/>
            <a:ext cx="7772400" cy="5518848"/>
          </a:xfrm>
        </p:spPr>
        <p:txBody>
          <a:bodyPr/>
          <a:lstStyle/>
          <a:p>
            <a:r>
              <a:rPr lang="cs-CZ" b="1" dirty="0"/>
              <a:t>Melodie: </a:t>
            </a:r>
            <a:r>
              <a:rPr lang="cs-CZ" dirty="0"/>
              <a:t>Klesavá, klesavě stoupavá, stoupavě klesavá, stoupavá</a:t>
            </a:r>
          </a:p>
          <a:p>
            <a:endParaRPr lang="cs-CZ" b="1" dirty="0" smtClean="0"/>
          </a:p>
          <a:p>
            <a:r>
              <a:rPr lang="cs-CZ" b="1" dirty="0" smtClean="0"/>
              <a:t>Důraz </a:t>
            </a:r>
            <a:r>
              <a:rPr lang="cs-CZ" b="1" dirty="0"/>
              <a:t>- z</a:t>
            </a:r>
            <a:r>
              <a:rPr lang="cs-CZ" dirty="0"/>
              <a:t>esílení přízvuku daného </a:t>
            </a:r>
            <a:r>
              <a:rPr lang="cs-CZ" dirty="0" smtClean="0"/>
              <a:t>slova </a:t>
            </a:r>
            <a:r>
              <a:rPr lang="cs-CZ" dirty="0"/>
              <a:t>ve větě na koci věty nebo na začátku může měnit smysl věty</a:t>
            </a:r>
          </a:p>
          <a:p>
            <a:endParaRPr lang="cs-CZ" b="1" dirty="0" smtClean="0"/>
          </a:p>
          <a:p>
            <a:r>
              <a:rPr lang="cs-CZ" b="1" dirty="0" smtClean="0"/>
              <a:t>Tempo </a:t>
            </a:r>
            <a:r>
              <a:rPr lang="cs-CZ" b="1" dirty="0"/>
              <a:t>a pauzy - </a:t>
            </a:r>
            <a:r>
              <a:rPr lang="cs-CZ" dirty="0"/>
              <a:t>Pomáhají porozumění myšlenkového obsahu </a:t>
            </a:r>
            <a:r>
              <a:rPr lang="cs-CZ" dirty="0" smtClean="0"/>
              <a:t>promluvy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723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hlavní přízvuk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koberec</a:t>
            </a:r>
          </a:p>
          <a:p>
            <a:pPr>
              <a:buNone/>
            </a:pPr>
            <a:r>
              <a:rPr lang="cs-CZ" dirty="0" smtClean="0"/>
              <a:t>o prázdninách</a:t>
            </a:r>
          </a:p>
          <a:p>
            <a:pPr>
              <a:buNone/>
            </a:pPr>
            <a:r>
              <a:rPr lang="cs-CZ" dirty="0" smtClean="0"/>
              <a:t>u stolu</a:t>
            </a:r>
          </a:p>
          <a:p>
            <a:pPr>
              <a:buNone/>
            </a:pPr>
            <a:r>
              <a:rPr lang="cs-CZ" dirty="0" smtClean="0"/>
              <a:t>okolo lesa</a:t>
            </a:r>
          </a:p>
          <a:p>
            <a:pPr>
              <a:buNone/>
            </a:pPr>
            <a:r>
              <a:rPr lang="cs-CZ" dirty="0" smtClean="0"/>
              <a:t>na nejjasnějším místě</a:t>
            </a:r>
          </a:p>
          <a:p>
            <a:pPr>
              <a:buNone/>
            </a:pPr>
            <a:r>
              <a:rPr lang="cs-CZ" dirty="0" smtClean="0"/>
              <a:t>na lavici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ko</a:t>
            </a:r>
            <a:r>
              <a:rPr lang="cs-CZ" dirty="0" smtClean="0"/>
              <a:t>berec</a:t>
            </a:r>
          </a:p>
          <a:p>
            <a:pPr>
              <a:buNone/>
            </a:pPr>
            <a:r>
              <a:rPr lang="cs-CZ" u="sng" dirty="0" smtClean="0"/>
              <a:t>o</a:t>
            </a:r>
            <a:r>
              <a:rPr lang="cs-CZ" dirty="0" smtClean="0"/>
              <a:t> prázdninách</a:t>
            </a:r>
          </a:p>
          <a:p>
            <a:pPr>
              <a:buNone/>
            </a:pPr>
            <a:r>
              <a:rPr lang="cs-CZ" u="sng" dirty="0" smtClean="0"/>
              <a:t>u</a:t>
            </a:r>
            <a:r>
              <a:rPr lang="cs-CZ" dirty="0" smtClean="0"/>
              <a:t> stolu</a:t>
            </a:r>
          </a:p>
          <a:p>
            <a:pPr>
              <a:buNone/>
            </a:pPr>
            <a:r>
              <a:rPr lang="cs-CZ" dirty="0" smtClean="0"/>
              <a:t>okolo </a:t>
            </a:r>
            <a:r>
              <a:rPr lang="cs-CZ" u="sng" dirty="0" smtClean="0"/>
              <a:t>le</a:t>
            </a:r>
            <a:r>
              <a:rPr lang="cs-CZ" dirty="0" smtClean="0"/>
              <a:t>sa</a:t>
            </a:r>
          </a:p>
          <a:p>
            <a:pPr>
              <a:buNone/>
            </a:pPr>
            <a:r>
              <a:rPr lang="cs-CZ" dirty="0" smtClean="0"/>
              <a:t>na </a:t>
            </a:r>
            <a:r>
              <a:rPr lang="cs-CZ" u="sng" dirty="0" smtClean="0"/>
              <a:t>nej</a:t>
            </a:r>
            <a:r>
              <a:rPr lang="cs-CZ" dirty="0" smtClean="0"/>
              <a:t>jasnějším místě</a:t>
            </a:r>
          </a:p>
          <a:p>
            <a:pPr>
              <a:buNone/>
            </a:pPr>
            <a:r>
              <a:rPr lang="cs-CZ" u="sng" dirty="0" smtClean="0"/>
              <a:t>na</a:t>
            </a:r>
            <a:r>
              <a:rPr lang="cs-CZ" dirty="0" smtClean="0"/>
              <a:t> lavici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</TotalTime>
  <Words>253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Snímek 1</vt:lpstr>
      <vt:lpstr>Přízvuk </vt:lpstr>
      <vt:lpstr>Slova bez přízvuku</vt:lpstr>
      <vt:lpstr>Snímek 4</vt:lpstr>
      <vt:lpstr>Označ hlavní přízvuk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7 - fonetika</dc:title>
  <dc:creator>Daniela Havelkova</dc:creator>
  <cp:lastModifiedBy>dhavelkova</cp:lastModifiedBy>
  <cp:revision>6</cp:revision>
  <dcterms:created xsi:type="dcterms:W3CDTF">2013-04-17T07:16:21Z</dcterms:created>
  <dcterms:modified xsi:type="dcterms:W3CDTF">2013-06-21T07:44:58Z</dcterms:modified>
</cp:coreProperties>
</file>