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58" r:id="rId12"/>
    <p:sldId id="257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590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403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261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388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875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73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31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510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068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376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950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>
                <a:alpha val="41000"/>
              </a:srgbClr>
            </a:gs>
            <a:gs pos="50000">
              <a:schemeClr val="accent4">
                <a:lumMod val="60000"/>
                <a:lumOff val="40000"/>
                <a:alpha val="35000"/>
              </a:schemeClr>
            </a:gs>
            <a:gs pos="100000">
              <a:schemeClr val="accent4">
                <a:lumMod val="40000"/>
                <a:lumOff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7DBD1-9E26-4156-ABCC-0FE8849CE1FC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AF774-5043-4228-9262-4F3E98A910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7532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3.bookfan-static.eu/images/cover/book/1/1/3/9/8/1/Nesmrtelna-teta-Zdenek-Zelenka---w-269-h-354.jpg" TargetMode="External"/><Relationship Id="rId13" Type="http://schemas.openxmlformats.org/officeDocument/2006/relationships/hyperlink" Target="http://wiki.rvp.cz/@api/deki/files/17035/=bratranec.jpg" TargetMode="External"/><Relationship Id="rId18" Type="http://schemas.openxmlformats.org/officeDocument/2006/relationships/hyperlink" Target="http://sachsen.de/cz/img/413_familie_twentys.jpg" TargetMode="External"/><Relationship Id="rId3" Type="http://schemas.openxmlformats.org/officeDocument/2006/relationships/hyperlink" Target="http://www.pohadkar.cz/public/media/Rodina_Smolikova/popis/smolikovi2.jpg" TargetMode="External"/><Relationship Id="rId7" Type="http://schemas.openxmlformats.org/officeDocument/2006/relationships/hyperlink" Target="http://www.predskolaci.cz/wp-content/uploads/2009/05/dm10-kvetina-pro-maminku.jpg" TargetMode="External"/><Relationship Id="rId12" Type="http://schemas.openxmlformats.org/officeDocument/2006/relationships/hyperlink" Target="http://wiki.rvp.cz/@api/deki/files/17047/=sest%c5%99enice.jpg" TargetMode="External"/><Relationship Id="rId17" Type="http://schemas.openxmlformats.org/officeDocument/2006/relationships/hyperlink" Target="http://www.i-creative.cz/wp-content/uploads/2012/01/x1.jpg" TargetMode="External"/><Relationship Id="rId2" Type="http://schemas.openxmlformats.org/officeDocument/2006/relationships/hyperlink" Target="http://thesimpson.wbs.cz/rodina_1.jpg" TargetMode="External"/><Relationship Id="rId16" Type="http://schemas.openxmlformats.org/officeDocument/2006/relationships/hyperlink" Target="http://obrazky.superia.cz/800/babicka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lustratorka.net/wp-content/uploads/tatinek.jpg" TargetMode="External"/><Relationship Id="rId11" Type="http://schemas.openxmlformats.org/officeDocument/2006/relationships/hyperlink" Target="http://static.prozeny.cz/images/stories/shutterstock_4562830.jpg" TargetMode="External"/><Relationship Id="rId5" Type="http://schemas.openxmlformats.org/officeDocument/2006/relationships/hyperlink" Target="http://www.fastback.estranky.cz/img/mid/67/babicka.gif.jpg" TargetMode="External"/><Relationship Id="rId15" Type="http://schemas.openxmlformats.org/officeDocument/2006/relationships/hyperlink" Target="http://cs.petclub.eu/graphics/articles/121/images/full/kj.jpg" TargetMode="External"/><Relationship Id="rId10" Type="http://schemas.openxmlformats.org/officeDocument/2006/relationships/hyperlink" Target="http://media.novinky.cz/444/254444-original1-wc4nu.jpg" TargetMode="External"/><Relationship Id="rId4" Type="http://schemas.openxmlformats.org/officeDocument/2006/relationships/hyperlink" Target="http://bigbloger.lidovky.cz/blog/1436/255800/dedecek.gif" TargetMode="External"/><Relationship Id="rId9" Type="http://schemas.openxmlformats.org/officeDocument/2006/relationships/hyperlink" Target="http://wiki.rvp.cz/@api/deki/files/17049/=str%c3%bdc.jpg" TargetMode="External"/><Relationship Id="rId14" Type="http://schemas.openxmlformats.org/officeDocument/2006/relationships/hyperlink" Target="http://pes.zviratadoma.cz/repository/layout/obrazky_zvirat/pes2.pn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501808"/>
              </p:ext>
            </p:extLst>
          </p:nvPr>
        </p:nvGraphicFramePr>
        <p:xfrm>
          <a:off x="1368425" y="2924944"/>
          <a:ext cx="6405925" cy="326523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Streckerová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Monika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VY_32_INOVACE_8AB_1_Familie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8AB_VNJ.roč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</a:t>
                      </a: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18.2.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2013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je určen k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výkladu učiva.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DUM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slouží jako podklad k výkladu, který je brán z učebnice: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Deutsch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mit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 Max; Němčina pro základní školy a víceletá gymnázia A1; nakl. Fraus 2006; ISBN 80-7238-531-3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71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11760" y="2492896"/>
            <a:ext cx="4392488" cy="79208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err="1" smtClean="0"/>
              <a:t>die</a:t>
            </a:r>
            <a:r>
              <a:rPr lang="cs-CZ" sz="6600" b="1" dirty="0" smtClean="0"/>
              <a:t> </a:t>
            </a:r>
            <a:r>
              <a:rPr lang="cs-CZ" sz="6600" b="1" dirty="0" err="1" smtClean="0"/>
              <a:t>Familie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41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Großeltern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Großmutter</a:t>
            </a:r>
            <a:r>
              <a:rPr lang="cs-CZ" dirty="0" smtClean="0"/>
              <a:t>  (</a:t>
            </a:r>
            <a:r>
              <a:rPr lang="cs-CZ" dirty="0" err="1" smtClean="0"/>
              <a:t>Oma</a:t>
            </a:r>
            <a:r>
              <a:rPr lang="cs-CZ" dirty="0" smtClean="0"/>
              <a:t>)   /   der </a:t>
            </a:r>
            <a:r>
              <a:rPr lang="cs-CZ" dirty="0" err="1" smtClean="0"/>
              <a:t>Großvater</a:t>
            </a:r>
            <a:r>
              <a:rPr lang="cs-CZ" dirty="0" smtClean="0"/>
              <a:t> (Opa)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618" y="2204863"/>
            <a:ext cx="3608806" cy="450645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36" y="2348880"/>
            <a:ext cx="3926460" cy="380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96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Eltern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Mutter</a:t>
            </a:r>
            <a:r>
              <a:rPr lang="cs-CZ" dirty="0" smtClean="0"/>
              <a:t>  (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Mütter</a:t>
            </a:r>
            <a:r>
              <a:rPr lang="cs-CZ" dirty="0" smtClean="0"/>
              <a:t>)  /    der Vater (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Väter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261"/>
          <a:stretch/>
        </p:blipFill>
        <p:spPr>
          <a:xfrm>
            <a:off x="611560" y="2174350"/>
            <a:ext cx="3977456" cy="451999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5" r="13504"/>
          <a:stretch/>
        </p:blipFill>
        <p:spPr>
          <a:xfrm>
            <a:off x="4902176" y="2185220"/>
            <a:ext cx="3670459" cy="45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5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Kinder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Tochter</a:t>
            </a:r>
            <a:r>
              <a:rPr lang="cs-CZ" dirty="0" smtClean="0"/>
              <a:t>  (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Töchter</a:t>
            </a:r>
            <a:r>
              <a:rPr lang="cs-CZ" dirty="0" smtClean="0"/>
              <a:t>) / der </a:t>
            </a:r>
            <a:r>
              <a:rPr lang="cs-CZ" dirty="0" err="1" smtClean="0"/>
              <a:t>Sohn</a:t>
            </a:r>
            <a:r>
              <a:rPr lang="cs-CZ" dirty="0" smtClean="0"/>
              <a:t> (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Söhne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Schwester</a:t>
            </a:r>
            <a:r>
              <a:rPr lang="cs-CZ" dirty="0" smtClean="0"/>
              <a:t>                / der </a:t>
            </a:r>
            <a:r>
              <a:rPr lang="cs-CZ" dirty="0" err="1" smtClean="0"/>
              <a:t>Bruder</a:t>
            </a:r>
            <a:r>
              <a:rPr lang="cs-CZ" dirty="0" smtClean="0"/>
              <a:t> (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Brüder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93"/>
          <a:stretch/>
        </p:blipFill>
        <p:spPr>
          <a:xfrm>
            <a:off x="971600" y="2852934"/>
            <a:ext cx="3096344" cy="385063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0" r="24166"/>
          <a:stretch/>
        </p:blipFill>
        <p:spPr>
          <a:xfrm>
            <a:off x="4826526" y="2852934"/>
            <a:ext cx="3234721" cy="385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05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Katze</a:t>
            </a:r>
            <a:r>
              <a:rPr lang="cs-CZ" dirty="0" smtClean="0"/>
              <a:t> (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Katzen</a:t>
            </a:r>
            <a:r>
              <a:rPr lang="cs-CZ" dirty="0" smtClean="0"/>
              <a:t>)   /   der </a:t>
            </a:r>
            <a:r>
              <a:rPr lang="cs-CZ" dirty="0" err="1" smtClean="0"/>
              <a:t>Hund</a:t>
            </a:r>
            <a:r>
              <a:rPr lang="cs-CZ" dirty="0" smtClean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Hunde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52" y="1399328"/>
            <a:ext cx="3555280" cy="495584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00072"/>
            <a:ext cx="3246115" cy="487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82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Verwandschaft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      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Schwester</a:t>
            </a:r>
            <a:r>
              <a:rPr lang="cs-CZ" dirty="0" smtClean="0"/>
              <a:t> </a:t>
            </a:r>
            <a:r>
              <a:rPr lang="cs-CZ" dirty="0" smtClean="0"/>
              <a:t>von </a:t>
            </a:r>
            <a:r>
              <a:rPr lang="cs-CZ" dirty="0" smtClean="0"/>
              <a:t>der </a:t>
            </a:r>
            <a:r>
              <a:rPr lang="cs-CZ" dirty="0" err="1" smtClean="0"/>
              <a:t>Mutter</a:t>
            </a:r>
            <a:r>
              <a:rPr lang="cs-CZ" dirty="0" smtClean="0"/>
              <a:t> </a:t>
            </a:r>
            <a:r>
              <a:rPr lang="cs-CZ" dirty="0" smtClean="0"/>
              <a:t>/ </a:t>
            </a:r>
            <a:r>
              <a:rPr lang="cs-CZ" dirty="0" err="1" smtClean="0"/>
              <a:t>dem</a:t>
            </a:r>
            <a:r>
              <a:rPr lang="cs-CZ" dirty="0" err="1" smtClean="0"/>
              <a:t>Vater</a:t>
            </a:r>
            <a:r>
              <a:rPr lang="cs-CZ" dirty="0" smtClean="0"/>
              <a:t> </a:t>
            </a:r>
          </a:p>
          <a:p>
            <a:pPr marL="0" indent="0" algn="ctr">
              <a:buNone/>
            </a:pPr>
            <a:r>
              <a:rPr lang="cs-CZ" dirty="0" smtClean="0"/>
              <a:t>=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Tante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969" y="2420888"/>
            <a:ext cx="4525094" cy="3439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47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/>
              <a:t>d</a:t>
            </a:r>
            <a:r>
              <a:rPr lang="cs-CZ" dirty="0" smtClean="0"/>
              <a:t>er </a:t>
            </a:r>
            <a:r>
              <a:rPr lang="cs-CZ" dirty="0" err="1" smtClean="0"/>
              <a:t>Bruder</a:t>
            </a:r>
            <a:r>
              <a:rPr lang="cs-CZ" dirty="0" smtClean="0"/>
              <a:t> </a:t>
            </a:r>
            <a:r>
              <a:rPr lang="cs-CZ" dirty="0" smtClean="0"/>
              <a:t>von </a:t>
            </a:r>
            <a:r>
              <a:rPr lang="cs-CZ" dirty="0" smtClean="0"/>
              <a:t>der </a:t>
            </a:r>
            <a:r>
              <a:rPr lang="cs-CZ" dirty="0" err="1" smtClean="0"/>
              <a:t>Mutter</a:t>
            </a:r>
            <a:r>
              <a:rPr lang="cs-CZ" dirty="0" smtClean="0"/>
              <a:t> </a:t>
            </a:r>
            <a:r>
              <a:rPr lang="cs-CZ" dirty="0" smtClean="0"/>
              <a:t>/ </a:t>
            </a:r>
            <a:r>
              <a:rPr lang="cs-CZ" dirty="0" err="1" smtClean="0"/>
              <a:t>demVater</a:t>
            </a:r>
            <a:r>
              <a:rPr lang="cs-CZ" dirty="0" smtClean="0"/>
              <a:t> </a:t>
            </a:r>
          </a:p>
          <a:p>
            <a:pPr marL="0" indent="0" algn="ctr">
              <a:buNone/>
            </a:pPr>
            <a:r>
              <a:rPr lang="cs-CZ" dirty="0" smtClean="0"/>
              <a:t>= </a:t>
            </a:r>
            <a:r>
              <a:rPr lang="cs-CZ" dirty="0" smtClean="0"/>
              <a:t>der </a:t>
            </a:r>
            <a:r>
              <a:rPr lang="cs-CZ" dirty="0" err="1" smtClean="0"/>
              <a:t>Onkel</a:t>
            </a:r>
            <a:r>
              <a:rPr lang="cs-CZ" dirty="0" smtClean="0"/>
              <a:t> (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Onkel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854020"/>
            <a:ext cx="2664296" cy="381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60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600" dirty="0" err="1"/>
              <a:t>d</a:t>
            </a:r>
            <a:r>
              <a:rPr lang="cs-CZ" sz="3600" dirty="0" err="1" smtClean="0"/>
              <a:t>ie</a:t>
            </a:r>
            <a:r>
              <a:rPr lang="cs-CZ" sz="3600" dirty="0" smtClean="0"/>
              <a:t> </a:t>
            </a:r>
            <a:r>
              <a:rPr lang="cs-CZ" sz="3600" dirty="0" err="1" smtClean="0"/>
              <a:t>Tochter</a:t>
            </a:r>
            <a:r>
              <a:rPr lang="cs-CZ" sz="3600" dirty="0" smtClean="0"/>
              <a:t> </a:t>
            </a:r>
            <a:r>
              <a:rPr lang="cs-CZ" sz="3600" dirty="0" smtClean="0"/>
              <a:t>von </a:t>
            </a:r>
            <a:r>
              <a:rPr lang="cs-CZ" sz="3600" dirty="0" smtClean="0"/>
              <a:t>der </a:t>
            </a:r>
            <a:r>
              <a:rPr lang="cs-CZ" sz="3600" dirty="0" err="1" smtClean="0"/>
              <a:t>Tante</a:t>
            </a:r>
            <a:r>
              <a:rPr lang="cs-CZ" sz="3600" dirty="0" smtClean="0"/>
              <a:t>/dem </a:t>
            </a:r>
            <a:r>
              <a:rPr lang="cs-CZ" sz="3600" dirty="0" err="1" smtClean="0"/>
              <a:t>Onkel</a:t>
            </a:r>
            <a:r>
              <a:rPr lang="cs-CZ" sz="3600" dirty="0" smtClean="0"/>
              <a:t> </a:t>
            </a:r>
            <a:br>
              <a:rPr lang="cs-CZ" sz="3600" dirty="0" smtClean="0"/>
            </a:br>
            <a:r>
              <a:rPr lang="cs-CZ" sz="3600" dirty="0" smtClean="0"/>
              <a:t>= </a:t>
            </a:r>
            <a:r>
              <a:rPr lang="cs-CZ" sz="3600" dirty="0" err="1" smtClean="0"/>
              <a:t>die</a:t>
            </a:r>
            <a:r>
              <a:rPr lang="cs-CZ" sz="3600" dirty="0" smtClean="0"/>
              <a:t> </a:t>
            </a:r>
            <a:r>
              <a:rPr lang="cs-CZ" sz="3600" dirty="0" err="1" smtClean="0"/>
              <a:t>Cousine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err="1" smtClean="0"/>
              <a:t>die</a:t>
            </a:r>
            <a:r>
              <a:rPr lang="cs-CZ" sz="3600" dirty="0" smtClean="0"/>
              <a:t> </a:t>
            </a:r>
            <a:r>
              <a:rPr lang="cs-CZ" sz="3600" dirty="0" err="1" smtClean="0"/>
              <a:t>Tochter</a:t>
            </a:r>
            <a:r>
              <a:rPr lang="cs-CZ" sz="3600" dirty="0" smtClean="0"/>
              <a:t> </a:t>
            </a:r>
            <a:r>
              <a:rPr lang="cs-CZ" sz="3600" dirty="0" smtClean="0"/>
              <a:t>von </a:t>
            </a:r>
            <a:r>
              <a:rPr lang="cs-CZ" sz="3600" dirty="0" smtClean="0"/>
              <a:t>der </a:t>
            </a:r>
            <a:r>
              <a:rPr lang="cs-CZ" sz="3600" dirty="0" err="1" smtClean="0"/>
              <a:t>Schwester</a:t>
            </a:r>
            <a:r>
              <a:rPr lang="cs-CZ" sz="3600" dirty="0" smtClean="0"/>
              <a:t> </a:t>
            </a:r>
            <a:r>
              <a:rPr lang="cs-CZ" sz="3600" dirty="0" smtClean="0"/>
              <a:t>/ </a:t>
            </a:r>
            <a:r>
              <a:rPr lang="cs-CZ" sz="3600" dirty="0" smtClean="0"/>
              <a:t>dem </a:t>
            </a:r>
            <a:r>
              <a:rPr lang="cs-CZ" sz="3600" dirty="0" err="1" smtClean="0"/>
              <a:t>Bruder</a:t>
            </a:r>
            <a:r>
              <a:rPr lang="cs-CZ" sz="3600" dirty="0" smtClean="0"/>
              <a:t> </a:t>
            </a:r>
            <a:br>
              <a:rPr lang="cs-CZ" sz="3600" dirty="0" smtClean="0"/>
            </a:br>
            <a:r>
              <a:rPr lang="cs-CZ" sz="3600" dirty="0" smtClean="0"/>
              <a:t>= </a:t>
            </a:r>
            <a:r>
              <a:rPr lang="cs-CZ" sz="3600" dirty="0" err="1" smtClean="0"/>
              <a:t>die</a:t>
            </a:r>
            <a:r>
              <a:rPr lang="cs-CZ" sz="3600" dirty="0" smtClean="0"/>
              <a:t> </a:t>
            </a:r>
            <a:r>
              <a:rPr lang="cs-CZ" sz="3600" dirty="0" err="1" smtClean="0"/>
              <a:t>Nichte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804" y="2288902"/>
            <a:ext cx="3060340" cy="437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9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/>
              <a:t>d</a:t>
            </a:r>
            <a:r>
              <a:rPr lang="cs-CZ" sz="3200" dirty="0" smtClean="0"/>
              <a:t>er </a:t>
            </a:r>
            <a:r>
              <a:rPr lang="cs-CZ" sz="3200" dirty="0" err="1" smtClean="0"/>
              <a:t>Sohn</a:t>
            </a:r>
            <a:r>
              <a:rPr lang="cs-CZ" sz="3200" dirty="0" smtClean="0"/>
              <a:t> </a:t>
            </a:r>
            <a:r>
              <a:rPr lang="cs-CZ" sz="3200" dirty="0" smtClean="0"/>
              <a:t>von </a:t>
            </a:r>
            <a:r>
              <a:rPr lang="cs-CZ" sz="3200" dirty="0" smtClean="0"/>
              <a:t>der </a:t>
            </a:r>
            <a:r>
              <a:rPr lang="cs-CZ" sz="3200" dirty="0" err="1" smtClean="0"/>
              <a:t>Tante</a:t>
            </a:r>
            <a:r>
              <a:rPr lang="cs-CZ" sz="3200" dirty="0" smtClean="0"/>
              <a:t>/ </a:t>
            </a:r>
            <a:r>
              <a:rPr lang="cs-CZ" sz="3200" dirty="0" smtClean="0"/>
              <a:t>dem </a:t>
            </a:r>
            <a:r>
              <a:rPr lang="cs-CZ" sz="3200" dirty="0" err="1" smtClean="0"/>
              <a:t>Onkel</a:t>
            </a:r>
            <a:r>
              <a:rPr lang="cs-CZ" sz="3200" dirty="0" smtClean="0"/>
              <a:t> </a:t>
            </a:r>
            <a:r>
              <a:rPr lang="cs-CZ" sz="3200" dirty="0" smtClean="0"/>
              <a:t>= der </a:t>
            </a:r>
            <a:r>
              <a:rPr lang="cs-CZ" sz="3200" dirty="0" err="1" smtClean="0"/>
              <a:t>Cousin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der </a:t>
            </a:r>
            <a:r>
              <a:rPr lang="cs-CZ" dirty="0" err="1" smtClean="0"/>
              <a:t>Sohn</a:t>
            </a:r>
            <a:r>
              <a:rPr lang="cs-CZ" dirty="0" smtClean="0"/>
              <a:t> von </a:t>
            </a:r>
            <a:r>
              <a:rPr lang="cs-CZ" dirty="0" smtClean="0"/>
              <a:t>der </a:t>
            </a:r>
            <a:r>
              <a:rPr lang="cs-CZ" dirty="0" err="1" smtClean="0"/>
              <a:t>Schwester</a:t>
            </a:r>
            <a:r>
              <a:rPr lang="cs-CZ" dirty="0" smtClean="0"/>
              <a:t>/dem </a:t>
            </a:r>
            <a:r>
              <a:rPr lang="cs-CZ" dirty="0" err="1" smtClean="0"/>
              <a:t>Bruder</a:t>
            </a:r>
            <a:r>
              <a:rPr lang="cs-CZ" dirty="0" smtClean="0"/>
              <a:t> </a:t>
            </a:r>
          </a:p>
          <a:p>
            <a:pPr marL="0" indent="0" algn="ctr">
              <a:buNone/>
            </a:pPr>
            <a:r>
              <a:rPr lang="cs-CZ" dirty="0" smtClean="0"/>
              <a:t>= </a:t>
            </a:r>
            <a:r>
              <a:rPr lang="cs-CZ" dirty="0" smtClean="0"/>
              <a:t>der Neffe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428" y="2673780"/>
            <a:ext cx="2792700" cy="399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17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560608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17322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Das</a:t>
            </a:r>
            <a:r>
              <a:rPr lang="cs-CZ" sz="3200" dirty="0" smtClean="0"/>
              <a:t> </a:t>
            </a:r>
            <a:r>
              <a:rPr lang="cs-CZ" sz="3200" dirty="0" err="1" smtClean="0"/>
              <a:t>Familienfoto</a:t>
            </a:r>
            <a:endParaRPr lang="cs-CZ" sz="32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493" y="1196752"/>
            <a:ext cx="6083015" cy="478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8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z="2800" b="1" dirty="0" smtClean="0"/>
              <a:t>Zdroje obrázků:</a:t>
            </a:r>
          </a:p>
          <a:p>
            <a:r>
              <a:rPr lang="cs-CZ" sz="1600" dirty="0" smtClean="0">
                <a:hlinkClick r:id="rId2"/>
              </a:rPr>
              <a:t>http://thesimpson.wbs.cz/rodina_1.jpg</a:t>
            </a:r>
            <a:endParaRPr lang="cs-CZ" sz="1600" dirty="0" smtClean="0"/>
          </a:p>
          <a:p>
            <a:r>
              <a:rPr lang="cs-CZ" sz="1600" dirty="0" smtClean="0">
                <a:hlinkClick r:id="rId3"/>
              </a:rPr>
              <a:t>http://www.pohadkar.cz/public/media/Rodina_Smolikova/popis/smolikovi2.jpg</a:t>
            </a:r>
            <a:endParaRPr lang="cs-CZ" sz="1600" dirty="0" smtClean="0"/>
          </a:p>
          <a:p>
            <a:r>
              <a:rPr lang="cs-CZ" sz="1600" dirty="0" smtClean="0">
                <a:hlinkClick r:id="rId4"/>
              </a:rPr>
              <a:t>http://bigbloger.lidovky.cz/blog/1436/255800/dedecek.gif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http://www.fastback.estranky.cz/img/mid/67/babicka.gif.jpg</a:t>
            </a:r>
            <a:endParaRPr lang="cs-CZ" sz="1600" dirty="0" smtClean="0"/>
          </a:p>
          <a:p>
            <a:r>
              <a:rPr lang="cs-CZ" sz="1600" dirty="0" smtClean="0">
                <a:hlinkClick r:id="rId6"/>
              </a:rPr>
              <a:t>http://www.ilustratorka.net/wp-content/uploads/tatinek.jpg</a:t>
            </a:r>
            <a:endParaRPr lang="cs-CZ" sz="1600" dirty="0" smtClean="0"/>
          </a:p>
          <a:p>
            <a:r>
              <a:rPr lang="cs-CZ" sz="1600" dirty="0" smtClean="0">
                <a:hlinkClick r:id="rId7"/>
              </a:rPr>
              <a:t>http://www.predskolaci.cz/wp-content/uploads/2009/05/dm10-kvetina-pro-maminku.jpg</a:t>
            </a:r>
            <a:endParaRPr lang="cs-CZ" sz="1600" dirty="0" smtClean="0"/>
          </a:p>
          <a:p>
            <a:r>
              <a:rPr lang="cs-CZ" sz="1600" dirty="0" smtClean="0">
                <a:hlinkClick r:id="rId8"/>
              </a:rPr>
              <a:t>http://www3.bookfan-static.eu/images/cover/book/1/1/3/9/8/1/Nesmrtelna-teta-Zdenek-Zelenka---w-269-h-354.jpg</a:t>
            </a:r>
            <a:endParaRPr lang="cs-CZ" sz="1600" dirty="0" smtClean="0"/>
          </a:p>
          <a:p>
            <a:r>
              <a:rPr lang="cs-CZ" sz="1600" dirty="0" smtClean="0">
                <a:hlinkClick r:id="rId9"/>
              </a:rPr>
              <a:t>http://wiki.rvp.cz/@api/deki/files/17049/=str%25c3%25bdc.jpg</a:t>
            </a:r>
            <a:endParaRPr lang="cs-CZ" sz="1600" dirty="0" smtClean="0"/>
          </a:p>
          <a:p>
            <a:r>
              <a:rPr lang="cs-CZ" sz="1600" dirty="0" smtClean="0">
                <a:hlinkClick r:id="rId10"/>
              </a:rPr>
              <a:t>http://media.novinky.cz/444/254444-original1-wc4nu.jpg</a:t>
            </a:r>
            <a:endParaRPr lang="cs-CZ" sz="1600" dirty="0" smtClean="0"/>
          </a:p>
          <a:p>
            <a:r>
              <a:rPr lang="cs-CZ" sz="1600" dirty="0" smtClean="0">
                <a:hlinkClick r:id="rId11"/>
              </a:rPr>
              <a:t>http://static.prozeny.cz/images/stories/shutterstock_4562830.jpg</a:t>
            </a:r>
            <a:endParaRPr lang="cs-CZ" sz="1600" dirty="0" smtClean="0"/>
          </a:p>
          <a:p>
            <a:r>
              <a:rPr lang="cs-CZ" sz="1600" dirty="0" smtClean="0">
                <a:hlinkClick r:id="rId12"/>
              </a:rPr>
              <a:t>http://wiki.rvp.cz/@api/deki/files/17047/=sest%25c5%2599enice.jpg</a:t>
            </a:r>
            <a:endParaRPr lang="cs-CZ" sz="1600" dirty="0" smtClean="0"/>
          </a:p>
          <a:p>
            <a:r>
              <a:rPr lang="cs-CZ" sz="1600" dirty="0" smtClean="0">
                <a:hlinkClick r:id="rId13"/>
              </a:rPr>
              <a:t>http://wiki.rvp.cz/@api/deki/files/17035/=bratranec.jpg</a:t>
            </a:r>
            <a:endParaRPr lang="cs-CZ" sz="1600" dirty="0" smtClean="0"/>
          </a:p>
          <a:p>
            <a:r>
              <a:rPr lang="cs-CZ" sz="1600" dirty="0" smtClean="0">
                <a:hlinkClick r:id="rId14"/>
              </a:rPr>
              <a:t>http://pes.zviratadoma.cz/repository/layout/obrazky_zvirat/pes2.png</a:t>
            </a:r>
            <a:endParaRPr lang="cs-CZ" sz="1600" dirty="0" smtClean="0"/>
          </a:p>
          <a:p>
            <a:r>
              <a:rPr lang="cs-CZ" sz="1600" dirty="0" smtClean="0">
                <a:hlinkClick r:id="rId15"/>
              </a:rPr>
              <a:t>http://cs.petclub.eu/graphics/articles/121/images/full/kj.jpg</a:t>
            </a:r>
            <a:endParaRPr lang="cs-CZ" sz="1600" dirty="0" smtClean="0"/>
          </a:p>
          <a:p>
            <a:r>
              <a:rPr lang="cs-CZ" sz="1600" b="1" dirty="0">
                <a:hlinkClick r:id="rId16"/>
              </a:rPr>
              <a:t>http://</a:t>
            </a:r>
            <a:r>
              <a:rPr lang="cs-CZ" sz="1600" b="1" dirty="0" smtClean="0">
                <a:hlinkClick r:id="rId16"/>
              </a:rPr>
              <a:t>obrazky.superia.cz/800/babicka.png</a:t>
            </a:r>
            <a:endParaRPr lang="cs-CZ" sz="1600" b="1" dirty="0" smtClean="0"/>
          </a:p>
          <a:p>
            <a:r>
              <a:rPr lang="cs-CZ" sz="1600" b="1" dirty="0">
                <a:hlinkClick r:id="rId17"/>
              </a:rPr>
              <a:t>http://</a:t>
            </a:r>
            <a:r>
              <a:rPr lang="cs-CZ" sz="1600" b="1" dirty="0" smtClean="0">
                <a:hlinkClick r:id="rId17"/>
              </a:rPr>
              <a:t>www.i-creative.cz/wp-content/uploads/2012/01/x1.jpg</a:t>
            </a:r>
            <a:endParaRPr lang="cs-CZ" sz="1600" b="1" dirty="0" smtClean="0"/>
          </a:p>
          <a:p>
            <a:r>
              <a:rPr lang="cs-CZ" sz="1600" b="1" dirty="0">
                <a:hlinkClick r:id="rId18"/>
              </a:rPr>
              <a:t>http://</a:t>
            </a:r>
            <a:r>
              <a:rPr lang="cs-CZ" sz="1600" b="1" dirty="0" smtClean="0">
                <a:hlinkClick r:id="rId18"/>
              </a:rPr>
              <a:t>sachsen.de/cz/img/413_familie_twentys.jpg</a:t>
            </a:r>
            <a:endParaRPr lang="cs-CZ" sz="1600" b="1" dirty="0" smtClean="0"/>
          </a:p>
          <a:p>
            <a:r>
              <a:rPr lang="cs-CZ" sz="1600" b="1" dirty="0"/>
              <a:t>http://margaretakrizovadotcom.files.wordpress.com/2012/05/teta_katerina1.jpg</a:t>
            </a:r>
            <a:endParaRPr lang="cs-CZ" sz="1600" b="1" dirty="0" smtClean="0"/>
          </a:p>
          <a:p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384297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670804"/>
              </p:ext>
            </p:extLst>
          </p:nvPr>
        </p:nvGraphicFramePr>
        <p:xfrm>
          <a:off x="1369036" y="3233738"/>
          <a:ext cx="6405925" cy="243922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 viz výše</a:t>
                      </a:r>
                      <a:endParaRPr lang="cs-CZ" sz="16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4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   viz výše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4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je určen k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výkladu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učivaDUM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slouží jako podklad k výkladu, který je brán z učebnice: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Deutsch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mit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 Max; Němčina pro základní školy a víceletá gymnázia A1; nakl. Fraus 2006; ISBN 80-7238-531-3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71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honeycomb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296</Words>
  <Application>Microsoft Office PowerPoint</Application>
  <PresentationFormat>Předvádění na obrazovce (4:3)</PresentationFormat>
  <Paragraphs>83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die Familie</vt:lpstr>
      <vt:lpstr>die Großeltern</vt:lpstr>
      <vt:lpstr>die Eltern</vt:lpstr>
      <vt:lpstr>die Kinder</vt:lpstr>
      <vt:lpstr>Prezentace aplikace PowerPoint</vt:lpstr>
      <vt:lpstr>Verwandschaft</vt:lpstr>
      <vt:lpstr>Prezentace aplikace PowerPoint</vt:lpstr>
      <vt:lpstr>die Tochter von der Tante/dem Onkel  = die Cousine die Tochter von der Schwester / dem Bruder  = die Nichte</vt:lpstr>
      <vt:lpstr>der Sohn von der Tante/ dem Onkel = der Cousin</vt:lpstr>
      <vt:lpstr>Prezentace aplikace PowerPoint</vt:lpstr>
      <vt:lpstr>Prezentace aplikace PowerPoint</vt:lpstr>
      <vt:lpstr>Prezentace aplikace PowerPoint</vt:lpstr>
    </vt:vector>
  </TitlesOfParts>
  <Company>iris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iris</dc:creator>
  <cp:lastModifiedBy>User</cp:lastModifiedBy>
  <cp:revision>14</cp:revision>
  <dcterms:created xsi:type="dcterms:W3CDTF">2013-06-23T17:07:38Z</dcterms:created>
  <dcterms:modified xsi:type="dcterms:W3CDTF">2013-06-25T14:47:33Z</dcterms:modified>
</cp:coreProperties>
</file>