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64" r:id="rId6"/>
    <p:sldId id="263" r:id="rId7"/>
    <p:sldId id="262" r:id="rId8"/>
    <p:sldId id="266" r:id="rId9"/>
    <p:sldId id="267" r:id="rId10"/>
    <p:sldId id="268" r:id="rId11"/>
    <p:sldId id="259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1A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84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06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359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09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4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92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51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56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7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534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44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PaintStrokes trans="80000" intensity="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5DE84-3DE3-45EE-834F-959F20F6C01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20C9B-8C24-4B40-8CF4-6ABB8FEAAC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05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meckagramatika.wz.cz/slovesa.htm" TargetMode="External"/><Relationship Id="rId2" Type="http://schemas.openxmlformats.org/officeDocument/2006/relationships/hyperlink" Target="http://de.wikipedia.org/wiki/Verbe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i5.piczo.com/view/2/w/4/k/g/p/4/z/h/0/a/1/img/i272354623_28995.png" TargetMode="External"/><Relationship Id="rId4" Type="http://schemas.openxmlformats.org/officeDocument/2006/relationships/hyperlink" Target="http://www.nemcina-zdarma.cz/article/2008090808-osobni-zajmena-a-casovani-slovesa-v-pritomnem-cas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932615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VY_32_INOVACE_8AB_1_Verben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11.3.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15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75856" y="2348880"/>
            <a:ext cx="2592288" cy="1152128"/>
          </a:xfrm>
          <a:prstGeom prst="rect">
            <a:avLst/>
          </a:prstGeom>
          <a:solidFill>
            <a:srgbClr val="F21A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Verben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/>
          <a:lstStyle/>
          <a:p>
            <a:r>
              <a:rPr lang="cs-CZ" b="1" dirty="0" err="1" smtClean="0"/>
              <a:t>Unt</a:t>
            </a:r>
            <a:r>
              <a:rPr lang="cs-CZ" b="1" dirty="0" err="1" smtClean="0"/>
              <a:t>rennbare</a:t>
            </a:r>
            <a:r>
              <a:rPr lang="cs-CZ" b="1" dirty="0" smtClean="0"/>
              <a:t> </a:t>
            </a:r>
            <a:r>
              <a:rPr lang="cs-CZ" b="1" dirty="0" err="1" smtClean="0"/>
              <a:t>Präfixe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Nejdou oddělit od slovesa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b="1" dirty="0" err="1"/>
              <a:t>be</a:t>
            </a:r>
            <a:r>
              <a:rPr lang="cs-CZ" sz="3600" b="1" dirty="0"/>
              <a:t>-, </a:t>
            </a:r>
            <a:r>
              <a:rPr lang="cs-CZ" sz="3600" b="1" dirty="0" err="1"/>
              <a:t>ge</a:t>
            </a:r>
            <a:r>
              <a:rPr lang="cs-CZ" sz="3600" b="1" dirty="0"/>
              <a:t>-, </a:t>
            </a:r>
            <a:r>
              <a:rPr lang="cs-CZ" sz="3600" b="1" dirty="0" err="1"/>
              <a:t>emp</a:t>
            </a:r>
            <a:r>
              <a:rPr lang="cs-CZ" sz="3600" b="1" dirty="0"/>
              <a:t>-, </a:t>
            </a:r>
            <a:r>
              <a:rPr lang="cs-CZ" sz="3600" b="1" dirty="0" err="1"/>
              <a:t>ent</a:t>
            </a:r>
            <a:r>
              <a:rPr lang="cs-CZ" sz="3600" b="1" dirty="0"/>
              <a:t>-, ver-, </a:t>
            </a:r>
            <a:r>
              <a:rPr lang="cs-CZ" sz="3600" b="1" dirty="0" err="1"/>
              <a:t>zer</a:t>
            </a:r>
            <a:r>
              <a:rPr lang="cs-CZ" sz="3600" b="1" dirty="0"/>
              <a:t>-, miss-, </a:t>
            </a:r>
            <a:r>
              <a:rPr lang="cs-CZ" sz="3600" b="1" dirty="0" err="1"/>
              <a:t>er</a:t>
            </a:r>
            <a:r>
              <a:rPr lang="cs-CZ" sz="3600" b="1" dirty="0"/>
              <a:t>-</a:t>
            </a:r>
            <a:endParaRPr lang="cs-CZ" sz="3600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ekommen</a:t>
            </a:r>
            <a:r>
              <a:rPr lang="cs-CZ" dirty="0" smtClean="0"/>
              <a:t> – dostat, </a:t>
            </a:r>
            <a:r>
              <a:rPr lang="cs-CZ" dirty="0" err="1" smtClean="0"/>
              <a:t>gefallen</a:t>
            </a:r>
            <a:r>
              <a:rPr lang="cs-CZ" dirty="0" smtClean="0"/>
              <a:t> – líbit se, </a:t>
            </a:r>
            <a:r>
              <a:rPr lang="cs-CZ" dirty="0" err="1" smtClean="0"/>
              <a:t>zerschlagen</a:t>
            </a:r>
            <a:r>
              <a:rPr lang="cs-CZ" dirty="0" smtClean="0"/>
              <a:t> – rozbít, …</a:t>
            </a:r>
            <a:r>
              <a:rPr lang="cs-CZ" dirty="0" err="1" smtClean="0"/>
              <a:t>usw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93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Trennbare</a:t>
            </a:r>
            <a:r>
              <a:rPr lang="cs-CZ" b="1" dirty="0" smtClean="0"/>
              <a:t> </a:t>
            </a:r>
            <a:r>
              <a:rPr lang="cs-CZ" b="1" dirty="0" err="1" smtClean="0"/>
              <a:t>Präfixe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Jsou oddělitelné od slovesa </a:t>
            </a:r>
            <a:r>
              <a:rPr lang="cs-CZ" dirty="0" err="1" smtClean="0"/>
              <a:t>napřiklad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Pokud tvoříme čas minulý</a:t>
            </a:r>
          </a:p>
          <a:p>
            <a:pPr marL="0" indent="0">
              <a:buNone/>
            </a:pPr>
            <a:r>
              <a:rPr lang="cs-CZ" dirty="0" err="1" smtClean="0"/>
              <a:t>Aufmachen</a:t>
            </a:r>
            <a:r>
              <a:rPr lang="cs-CZ" dirty="0" smtClean="0"/>
              <a:t> (otevřít)   </a:t>
            </a:r>
            <a:r>
              <a:rPr lang="cs-CZ" dirty="0" err="1" smtClean="0"/>
              <a:t>auf</a:t>
            </a:r>
            <a:r>
              <a:rPr lang="cs-CZ" dirty="0" smtClean="0"/>
              <a:t> + </a:t>
            </a:r>
            <a:r>
              <a:rPr lang="cs-CZ" dirty="0" err="1" smtClean="0"/>
              <a:t>ge</a:t>
            </a:r>
            <a:r>
              <a:rPr lang="cs-CZ" dirty="0" smtClean="0"/>
              <a:t> + </a:t>
            </a:r>
            <a:r>
              <a:rPr lang="cs-CZ" dirty="0" err="1" smtClean="0"/>
              <a:t>macht</a:t>
            </a:r>
            <a:endParaRPr lang="cs-CZ" dirty="0" smtClean="0"/>
          </a:p>
          <a:p>
            <a:pPr>
              <a:buFontTx/>
              <a:buChar char="-"/>
            </a:pPr>
            <a:r>
              <a:rPr lang="cs-CZ" b="1" dirty="0" smtClean="0"/>
              <a:t>Pokud sloveso časujeme se zájmenem</a:t>
            </a:r>
          </a:p>
          <a:p>
            <a:pPr marL="0" indent="0">
              <a:buNone/>
            </a:pPr>
            <a:r>
              <a:rPr lang="cs-CZ" dirty="0" smtClean="0"/>
              <a:t>Otevřu    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mache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Předpona zůstává se slovesem, jen pokud je použito ve větě vedlejší a umístěno na konec věty.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52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   jednotné číslo:                       množné číslo: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ICH (já)				WIR (my)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DU  (ty)				IHR  (vy)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ER   (on)				SIE   (oni)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SIE  (ona)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ES   (ono)</a:t>
            </a:r>
          </a:p>
          <a:p>
            <a:pPr marL="0" indent="0" algn="ctr">
              <a:buNone/>
            </a:pPr>
            <a:r>
              <a:rPr lang="cs-CZ" i="1" dirty="0" smtClean="0"/>
              <a:t>Vykání:</a:t>
            </a:r>
          </a:p>
          <a:p>
            <a:pPr marL="0" indent="0" algn="ctr">
              <a:buNone/>
            </a:pPr>
            <a:r>
              <a:rPr lang="cs-CZ" b="1" dirty="0" smtClean="0"/>
              <a:t>SIE</a:t>
            </a:r>
            <a:r>
              <a:rPr lang="cs-CZ" dirty="0" smtClean="0"/>
              <a:t> – vždy psáno s velkým „S“ (na rozdíl od „ona“ a „oni“)</a:t>
            </a:r>
          </a:p>
        </p:txBody>
      </p:sp>
    </p:spTree>
    <p:extLst>
      <p:ext uri="{BB962C8B-B14F-4D97-AF65-F5344CB8AC3E}">
        <p14:creationId xmlns:p14="http://schemas.microsoft.com/office/powerpoint/2010/main" val="123482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err="1" smtClean="0"/>
              <a:t>Konjugation</a:t>
            </a:r>
            <a:r>
              <a:rPr lang="cs-CZ" sz="4900" b="1" dirty="0" smtClean="0"/>
              <a:t/>
            </a:r>
            <a:br>
              <a:rPr lang="cs-CZ" sz="4900" b="1" dirty="0" smtClean="0"/>
            </a:br>
            <a:r>
              <a:rPr lang="cs-CZ" sz="3100" dirty="0" smtClean="0"/>
              <a:t>časování – pravidelná slovesa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i="1" dirty="0" smtClean="0"/>
              <a:t>Jednotné číslo: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- E </a:t>
            </a:r>
          </a:p>
          <a:p>
            <a:pPr marL="0" indent="0">
              <a:buNone/>
            </a:pPr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e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e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e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/>
              <a:t>ß</a:t>
            </a:r>
            <a:r>
              <a:rPr lang="cs-CZ" b="1" dirty="0" smtClean="0"/>
              <a:t>e</a:t>
            </a:r>
            <a:r>
              <a:rPr lang="cs-CZ" dirty="0" smtClean="0"/>
              <a:t>….</a:t>
            </a:r>
          </a:p>
          <a:p>
            <a:pPr marL="0" indent="0">
              <a:buNone/>
            </a:pPr>
            <a:r>
              <a:rPr lang="cs-CZ" b="1" dirty="0" smtClean="0"/>
              <a:t>2.  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- ST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st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st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st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u="sng" dirty="0"/>
              <a:t>ß</a:t>
            </a:r>
            <a:r>
              <a:rPr lang="cs-CZ" b="1" u="sng" dirty="0" smtClean="0"/>
              <a:t>t</a:t>
            </a:r>
            <a:r>
              <a:rPr lang="cs-CZ" dirty="0" smtClean="0"/>
              <a:t>…</a:t>
            </a:r>
          </a:p>
          <a:p>
            <a:pPr marL="514350" indent="-514350">
              <a:buAutoNum type="arabicPeriod" startAt="3"/>
            </a:pPr>
            <a:r>
              <a:rPr lang="cs-CZ" b="1" dirty="0" smtClean="0"/>
              <a:t>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- T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/</a:t>
            </a:r>
            <a:r>
              <a:rPr lang="cs-CZ" dirty="0" err="1" smtClean="0"/>
              <a:t>sie</a:t>
            </a:r>
            <a:r>
              <a:rPr lang="cs-CZ" dirty="0" smtClean="0"/>
              <a:t>/es </a:t>
            </a:r>
            <a:r>
              <a:rPr lang="cs-CZ" dirty="0" err="1" smtClean="0"/>
              <a:t>komm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 smtClean="0"/>
              <a:t>ß</a:t>
            </a:r>
            <a:r>
              <a:rPr lang="cs-CZ" b="1" dirty="0" smtClean="0"/>
              <a:t>t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72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i="1" dirty="0" smtClean="0"/>
              <a:t>Množné číslo: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-EN</a:t>
            </a:r>
          </a:p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 smtClean="0"/>
              <a:t>ß</a:t>
            </a:r>
            <a:r>
              <a:rPr lang="cs-CZ" b="1" dirty="0" smtClean="0"/>
              <a:t>en</a:t>
            </a:r>
            <a:r>
              <a:rPr lang="cs-CZ" dirty="0" smtClean="0"/>
              <a:t>….</a:t>
            </a:r>
          </a:p>
          <a:p>
            <a:pPr marL="514350" indent="-514350">
              <a:buAutoNum type="arabicPeriod" startAt="2"/>
            </a:pPr>
            <a:r>
              <a:rPr lang="cs-CZ" b="1" dirty="0" smtClean="0"/>
              <a:t>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 T</a:t>
            </a:r>
          </a:p>
          <a:p>
            <a:pPr marL="0" indent="0">
              <a:buNone/>
            </a:pPr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t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 smtClean="0"/>
              <a:t>ß</a:t>
            </a:r>
            <a:r>
              <a:rPr lang="cs-CZ" b="1" dirty="0" smtClean="0"/>
              <a:t>t</a:t>
            </a:r>
            <a:r>
              <a:rPr lang="cs-CZ" dirty="0" smtClean="0"/>
              <a:t>….</a:t>
            </a:r>
          </a:p>
          <a:p>
            <a:pPr marL="514350" indent="-514350">
              <a:buAutoNum type="arabicPeriod" startAt="3"/>
            </a:pPr>
            <a:r>
              <a:rPr lang="cs-CZ" b="1" dirty="0" smtClean="0"/>
              <a:t>Osoba – </a:t>
            </a:r>
            <a:r>
              <a:rPr lang="cs-CZ" b="1" dirty="0" err="1" smtClean="0"/>
              <a:t>Endung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-EN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 smtClean="0"/>
              <a:t>ß</a:t>
            </a:r>
            <a:r>
              <a:rPr lang="cs-CZ" b="1" dirty="0" smtClean="0"/>
              <a:t>en</a:t>
            </a:r>
            <a:r>
              <a:rPr lang="cs-CZ" dirty="0" smtClean="0"/>
              <a:t>….</a:t>
            </a:r>
          </a:p>
          <a:p>
            <a:pPr marL="0" indent="0">
              <a:buNone/>
            </a:pPr>
            <a:r>
              <a:rPr lang="cs-CZ" b="1" dirty="0" smtClean="0"/>
              <a:t>Vykání – </a:t>
            </a:r>
            <a:r>
              <a:rPr lang="cs-CZ" b="1" dirty="0" err="1" smtClean="0"/>
              <a:t>Endung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-EN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komm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wohn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spiel</a:t>
            </a:r>
            <a:r>
              <a:rPr lang="cs-CZ" b="1" dirty="0" err="1" smtClean="0"/>
              <a:t>en</a:t>
            </a:r>
            <a:r>
              <a:rPr lang="cs-CZ" dirty="0" smtClean="0"/>
              <a:t>, </a:t>
            </a:r>
            <a:r>
              <a:rPr lang="cs-CZ" dirty="0" err="1" smtClean="0"/>
              <a:t>hei</a:t>
            </a:r>
            <a:r>
              <a:rPr lang="de-DE" dirty="0" smtClean="0"/>
              <a:t>ß</a:t>
            </a:r>
            <a:r>
              <a:rPr lang="cs-CZ" b="1" dirty="0" smtClean="0"/>
              <a:t>en</a:t>
            </a:r>
            <a:endParaRPr lang="cs-CZ" b="1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842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Verb „SEIN“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			BIN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			BIST</a:t>
            </a:r>
          </a:p>
          <a:p>
            <a:r>
              <a:rPr lang="cs-CZ" dirty="0" err="1"/>
              <a:t>e</a:t>
            </a:r>
            <a:r>
              <a:rPr lang="cs-CZ" dirty="0" err="1" smtClean="0"/>
              <a:t>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	IST</a:t>
            </a:r>
          </a:p>
          <a:p>
            <a:r>
              <a:rPr lang="cs-CZ" dirty="0" err="1" smtClean="0"/>
              <a:t>wir</a:t>
            </a:r>
            <a:r>
              <a:rPr lang="cs-CZ" dirty="0"/>
              <a:t>	</a:t>
            </a:r>
            <a:r>
              <a:rPr lang="cs-CZ" dirty="0" smtClean="0"/>
              <a:t>	 	</a:t>
            </a:r>
            <a:r>
              <a:rPr lang="cs-CZ" b="1" dirty="0" smtClean="0"/>
              <a:t>SIND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			SEID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  		</a:t>
            </a:r>
            <a:r>
              <a:rPr lang="cs-CZ" b="1" dirty="0" smtClean="0"/>
              <a:t>SIND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			</a:t>
            </a:r>
            <a:r>
              <a:rPr lang="cs-CZ" b="1" dirty="0" smtClean="0"/>
              <a:t>SIND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9216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Verb „MÖGEN“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rgbClr val="FF0000"/>
                </a:solidFill>
              </a:rPr>
              <a:t>MAG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			MAGST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	</a:t>
            </a:r>
            <a:r>
              <a:rPr lang="cs-CZ" b="1" dirty="0" smtClean="0">
                <a:solidFill>
                  <a:srgbClr val="FF0000"/>
                </a:solidFill>
              </a:rPr>
              <a:t>MAG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		 	</a:t>
            </a:r>
            <a:r>
              <a:rPr lang="cs-CZ" b="1" dirty="0" smtClean="0"/>
              <a:t>MÖGEN</a:t>
            </a:r>
          </a:p>
          <a:p>
            <a:r>
              <a:rPr lang="cs-CZ" dirty="0" err="1" smtClean="0"/>
              <a:t>ihr</a:t>
            </a:r>
            <a:r>
              <a:rPr lang="cs-CZ" dirty="0" smtClean="0"/>
              <a:t>			MÖGT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  		</a:t>
            </a:r>
            <a:r>
              <a:rPr lang="cs-CZ" b="1" dirty="0" smtClean="0"/>
              <a:t>MÖGEN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			</a:t>
            </a:r>
            <a:r>
              <a:rPr lang="cs-CZ" b="1" dirty="0" smtClean="0"/>
              <a:t>MÖGEN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76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Verb „HABEN“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ich</a:t>
            </a:r>
            <a:r>
              <a:rPr lang="cs-CZ" dirty="0" smtClean="0"/>
              <a:t>			HABE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			HAST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	HAT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		 	</a:t>
            </a:r>
            <a:r>
              <a:rPr lang="cs-CZ" b="1" dirty="0" smtClean="0"/>
              <a:t>HABEN</a:t>
            </a:r>
          </a:p>
          <a:p>
            <a:r>
              <a:rPr lang="cs-CZ" dirty="0" err="1" smtClean="0"/>
              <a:t>ihr</a:t>
            </a:r>
            <a:r>
              <a:rPr lang="cs-CZ" dirty="0" smtClean="0"/>
              <a:t>			HABT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  		</a:t>
            </a:r>
            <a:r>
              <a:rPr lang="cs-CZ" b="1" dirty="0" smtClean="0"/>
              <a:t>HABEN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			</a:t>
            </a:r>
            <a:r>
              <a:rPr lang="cs-CZ" b="1" dirty="0" smtClean="0"/>
              <a:t>HABEN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80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http://de.wikipedia.org/wiki/Verben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http://www.nemeckagramatika.wz.cz/slovesa.htm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http://www.nemcina-zdarma.cz/article/2008090808-osobni-zajmena-a-casovani-slovesa-v-pritomnem-case</a:t>
            </a:r>
            <a:endParaRPr lang="cs-CZ" sz="1600" dirty="0" smtClean="0"/>
          </a:p>
          <a:p>
            <a:r>
              <a:rPr lang="cs-CZ" sz="1600" dirty="0" err="1" smtClean="0"/>
              <a:t>Morphologie</a:t>
            </a:r>
            <a:r>
              <a:rPr lang="cs-CZ" sz="1600" dirty="0" smtClean="0"/>
              <a:t> der </a:t>
            </a:r>
            <a:r>
              <a:rPr lang="cs-CZ" sz="1600" dirty="0" err="1" smtClean="0"/>
              <a:t>deutsche</a:t>
            </a:r>
            <a:r>
              <a:rPr lang="cs-CZ" sz="1600" dirty="0" smtClean="0"/>
              <a:t> </a:t>
            </a:r>
            <a:r>
              <a:rPr lang="cs-CZ" sz="1600" dirty="0" err="1" smtClean="0"/>
              <a:t>Sprache</a:t>
            </a:r>
            <a:r>
              <a:rPr lang="cs-CZ" sz="1600" dirty="0" smtClean="0"/>
              <a:t>; Jana Ondráková; Univerzita Hradec Králové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i5.piczo.com/view/2/w/4/k/g/p/4/z/h/0/a/1/img/i272354623_28995.png</a:t>
            </a:r>
            <a:endParaRPr lang="cs-CZ" sz="16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7106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9447788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47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361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Verben</vt:lpstr>
      <vt:lpstr>Untrennbare Präfixe</vt:lpstr>
      <vt:lpstr>Trennbare Präfixe</vt:lpstr>
      <vt:lpstr>Osobní zájmena</vt:lpstr>
      <vt:lpstr>Konjugation časování – pravidelná slovesa</vt:lpstr>
      <vt:lpstr>Prezentace aplikace PowerPoint</vt:lpstr>
      <vt:lpstr>Verb „SEIN“</vt:lpstr>
      <vt:lpstr>Verb „MÖGEN“</vt:lpstr>
      <vt:lpstr>Verb „HABEN“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Verben</dc:title>
  <dc:creator>iris</dc:creator>
  <cp:lastModifiedBy>User</cp:lastModifiedBy>
  <cp:revision>10</cp:revision>
  <dcterms:created xsi:type="dcterms:W3CDTF">2013-06-23T21:47:56Z</dcterms:created>
  <dcterms:modified xsi:type="dcterms:W3CDTF">2013-06-25T15:09:58Z</dcterms:modified>
</cp:coreProperties>
</file>