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71" r:id="rId3"/>
    <p:sldId id="256" r:id="rId4"/>
    <p:sldId id="269" r:id="rId5"/>
    <p:sldId id="257" r:id="rId6"/>
    <p:sldId id="258" r:id="rId7"/>
    <p:sldId id="259" r:id="rId8"/>
    <p:sldId id="260" r:id="rId9"/>
    <p:sldId id="261" r:id="rId10"/>
    <p:sldId id="266" r:id="rId11"/>
    <p:sldId id="272" r:id="rId12"/>
    <p:sldId id="262" r:id="rId13"/>
    <p:sldId id="263" r:id="rId14"/>
    <p:sldId id="264" r:id="rId15"/>
    <p:sldId id="265" r:id="rId16"/>
    <p:sldId id="268"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MasterView">
  <p:normalViewPr>
    <p:restoredLeft sz="15620"/>
    <p:restoredTop sz="94660"/>
  </p:normalViewPr>
  <p:slideViewPr>
    <p:cSldViewPr>
      <p:cViewPr varScale="1">
        <p:scale>
          <a:sx n="76" d="100"/>
          <a:sy n="76" d="100"/>
        </p:scale>
        <p:origin x="-34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10" name="Rectangle 9"/>
          <p:cNvSpPr/>
          <p:nvPr/>
        </p:nvSpPr>
        <p:spPr>
          <a:xfrm>
            <a:off x="-1" y="1700808"/>
            <a:ext cx="9144000" cy="4536504"/>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1" y="1747178"/>
            <a:ext cx="9144000" cy="4248000"/>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 y="6026194"/>
            <a:ext cx="9144000" cy="180000"/>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8600" y="2391023"/>
            <a:ext cx="8686800" cy="1470025"/>
          </a:xfrm>
        </p:spPr>
        <p:txBody>
          <a:bodyPr anchor="t" anchorCtr="0">
            <a:normAutofit/>
          </a:bodyPr>
          <a:lstStyle>
            <a:lvl1pPr>
              <a:defRPr sz="4800" b="0" cap="none" spc="0">
                <a:ln w="13970" cmpd="sng">
                  <a:solidFill>
                    <a:srgbClr val="FFFFFF"/>
                  </a:solidFill>
                  <a:prstDash val="solid"/>
                </a:ln>
                <a:solidFill>
                  <a:srgbClr val="FFFFFF"/>
                </a:solidFill>
                <a:effectLst>
                  <a:outerShdw blurRad="63500" dir="3600000" algn="tl" rotWithShape="0">
                    <a:srgbClr val="000000">
                      <a:alpha val="70000"/>
                    </a:srgbClr>
                  </a:outerShdw>
                </a:effectLst>
                <a:latin typeface="Arial" pitchFamily="34" charset="0"/>
                <a:cs typeface="Arial" pitchFamily="34" charset="0"/>
              </a:defRPr>
            </a:lvl1pPr>
          </a:lstStyle>
          <a:p>
            <a:r>
              <a:rPr lang="cs-CZ" smtClean="0"/>
              <a:t>Kliknutím lze upravit styl.</a:t>
            </a:r>
            <a:endParaRPr lang="en-US" dirty="0"/>
          </a:p>
        </p:txBody>
      </p:sp>
      <p:sp>
        <p:nvSpPr>
          <p:cNvPr id="3" name="Subtitle 2"/>
          <p:cNvSpPr>
            <a:spLocks noGrp="1"/>
          </p:cNvSpPr>
          <p:nvPr>
            <p:ph type="subTitle" idx="1"/>
          </p:nvPr>
        </p:nvSpPr>
        <p:spPr>
          <a:xfrm>
            <a:off x="571499" y="4800600"/>
            <a:ext cx="8001000" cy="533400"/>
          </a:xfrm>
        </p:spPr>
        <p:txBody>
          <a:bodyPr>
            <a:normAutofit/>
          </a:bodyPr>
          <a:lstStyle>
            <a:lvl1pPr marL="0" indent="0" algn="ctr">
              <a:buNone/>
              <a:defRPr sz="2800">
                <a:solidFill>
                  <a:srgbClr val="FFFFFF"/>
                </a:solidFill>
                <a:latin typeface="Arial"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a:xfrm>
            <a:off x="5791200" y="6356350"/>
            <a:ext cx="2895600" cy="365125"/>
          </a:xfrm>
        </p:spPr>
        <p:txBody>
          <a:bodyPr/>
          <a:lstStyle>
            <a:lvl1pPr algn="r">
              <a:defRPr/>
            </a:lvl1pPr>
          </a:lstStyle>
          <a:p>
            <a:endParaRPr lang="cs-CZ"/>
          </a:p>
        </p:txBody>
      </p:sp>
      <p:sp>
        <p:nvSpPr>
          <p:cNvPr id="6" name="Slide Number Placeholder 5"/>
          <p:cNvSpPr>
            <a:spLocks noGrp="1"/>
          </p:cNvSpPr>
          <p:nvPr>
            <p:ph type="sldNum" sz="quarter" idx="12"/>
          </p:nvPr>
        </p:nvSpPr>
        <p:spPr>
          <a:xfrm>
            <a:off x="3962399" y="4392168"/>
            <a:ext cx="1219200" cy="365125"/>
          </a:xfrm>
        </p:spPr>
        <p:txBody>
          <a:bodyPr/>
          <a:lstStyle>
            <a:lvl1pPr algn="ctr">
              <a:defRPr sz="2400">
                <a:latin typeface="+mj-lt"/>
              </a:defRPr>
            </a:lvl1pPr>
          </a:lstStyle>
          <a:p>
            <a:fld id="{0A0A1BE8-2705-4FA0-89E6-0857E2B10A56}"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1_Úvodní snímek">
    <p:bg>
      <p:bgRef idx="1002">
        <a:schemeClr val="bg2"/>
      </p:bgRef>
    </p:bg>
    <p:spTree>
      <p:nvGrpSpPr>
        <p:cNvPr id="1" name=""/>
        <p:cNvGrpSpPr/>
        <p:nvPr/>
      </p:nvGrpSpPr>
      <p:grpSpPr>
        <a:xfrm>
          <a:off x="0" y="0"/>
          <a:ext cx="0" cy="0"/>
          <a:chOff x="0" y="0"/>
          <a:chExt cx="0" cy="0"/>
        </a:xfrm>
      </p:grpSpPr>
      <p:sp>
        <p:nvSpPr>
          <p:cNvPr id="10" name="Rectangle 9"/>
          <p:cNvSpPr/>
          <p:nvPr/>
        </p:nvSpPr>
        <p:spPr>
          <a:xfrm>
            <a:off x="-1" y="1700808"/>
            <a:ext cx="9144000" cy="4536504"/>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1" y="1747178"/>
            <a:ext cx="9144000" cy="4248000"/>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 y="6026194"/>
            <a:ext cx="9144000" cy="180000"/>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a:xfrm>
            <a:off x="5791200" y="6356350"/>
            <a:ext cx="2895600" cy="365125"/>
          </a:xfrm>
        </p:spPr>
        <p:txBody>
          <a:bodyPr/>
          <a:lstStyle>
            <a:lvl1pPr algn="r">
              <a:defRPr/>
            </a:lvl1pPr>
          </a:lstStyle>
          <a:p>
            <a:endParaRPr lang="cs-CZ"/>
          </a:p>
        </p:txBody>
      </p:sp>
      <p:sp>
        <p:nvSpPr>
          <p:cNvPr id="11" name="TextovéPole 10"/>
          <p:cNvSpPr txBox="1"/>
          <p:nvPr/>
        </p:nvSpPr>
        <p:spPr>
          <a:xfrm>
            <a:off x="1043608" y="188640"/>
            <a:ext cx="7272808" cy="646331"/>
          </a:xfrm>
          <a:prstGeom prst="rect">
            <a:avLst/>
          </a:prstGeom>
          <a:noFill/>
        </p:spPr>
        <p:txBody>
          <a:bodyPr wrap="square" rtlCol="0">
            <a:spAutoFit/>
          </a:bodyPr>
          <a:lstStyle/>
          <a:p>
            <a:pPr algn="ctr"/>
            <a:r>
              <a:rPr lang="cs-CZ" sz="3600" b="1" cap="all" baseline="0" dirty="0" smtClean="0">
                <a:solidFill>
                  <a:schemeClr val="tx1"/>
                </a:solidFill>
                <a:latin typeface="Arial" pitchFamily="34" charset="0"/>
                <a:cs typeface="Arial" pitchFamily="34" charset="0"/>
              </a:rPr>
              <a:t>Výukový materiál</a:t>
            </a:r>
            <a:endParaRPr lang="cs-CZ" sz="3600" b="1" cap="all" baseline="0" dirty="0">
              <a:solidFill>
                <a:schemeClr val="tx1"/>
              </a:solidFill>
              <a:latin typeface="Arial" pitchFamily="34" charset="0"/>
              <a:cs typeface="Arial" pitchFamily="34" charset="0"/>
            </a:endParaRPr>
          </a:p>
        </p:txBody>
      </p:sp>
      <p:sp>
        <p:nvSpPr>
          <p:cNvPr id="12" name="TextovéPole 11"/>
          <p:cNvSpPr txBox="1"/>
          <p:nvPr/>
        </p:nvSpPr>
        <p:spPr>
          <a:xfrm>
            <a:off x="683568" y="695070"/>
            <a:ext cx="7776864" cy="830997"/>
          </a:xfrm>
          <a:prstGeom prst="rect">
            <a:avLst/>
          </a:prstGeom>
          <a:noFill/>
        </p:spPr>
        <p:txBody>
          <a:bodyPr wrap="square" rtlCol="0">
            <a:spAutoFit/>
          </a:bodyPr>
          <a:lstStyle/>
          <a:p>
            <a:pPr algn="ctr"/>
            <a:r>
              <a:rPr lang="cs-CZ" sz="2400" b="1" kern="1200" dirty="0" smtClean="0">
                <a:solidFill>
                  <a:schemeClr val="tx1"/>
                </a:solidFill>
                <a:latin typeface="Arial" pitchFamily="34" charset="0"/>
                <a:ea typeface="+mn-ea"/>
                <a:cs typeface="Arial" pitchFamily="34" charset="0"/>
              </a:rPr>
              <a:t>zpracovaný v rámci projektu</a:t>
            </a:r>
          </a:p>
          <a:p>
            <a:pPr algn="ctr"/>
            <a:r>
              <a:rPr lang="cs-CZ" sz="2400" b="1" kern="1200" dirty="0" smtClean="0">
                <a:solidFill>
                  <a:schemeClr val="tx1"/>
                </a:solidFill>
                <a:latin typeface="Arial" pitchFamily="34" charset="0"/>
                <a:ea typeface="+mn-ea"/>
                <a:cs typeface="Arial" pitchFamily="34" charset="0"/>
              </a:rPr>
              <a:t>Zlepšení podmínek pro vzdělávání na EOA</a:t>
            </a:r>
          </a:p>
        </p:txBody>
      </p:sp>
      <p:graphicFrame>
        <p:nvGraphicFramePr>
          <p:cNvPr id="16" name="Tabulka 15"/>
          <p:cNvGraphicFramePr>
            <a:graphicFrameLocks noGrp="1"/>
          </p:cNvGraphicFramePr>
          <p:nvPr>
            <p:extLst>
              <p:ext uri="{D42A27DB-BD31-4B8C-83A1-F6EECF244321}">
                <p14:modId xmlns:p14="http://schemas.microsoft.com/office/powerpoint/2010/main" val="3376090069"/>
              </p:ext>
            </p:extLst>
          </p:nvPr>
        </p:nvGraphicFramePr>
        <p:xfrm>
          <a:off x="431540" y="3589950"/>
          <a:ext cx="8280920" cy="1752600"/>
        </p:xfrm>
        <a:graphic>
          <a:graphicData uri="http://schemas.openxmlformats.org/drawingml/2006/table">
            <a:tbl>
              <a:tblPr firstRow="1" bandRow="1"/>
              <a:tblGrid>
                <a:gridCol w="4140460"/>
                <a:gridCol w="4140460"/>
              </a:tblGrid>
              <a:tr h="370840">
                <a:tc>
                  <a:txBody>
                    <a:bodyPr/>
                    <a:lstStyle>
                      <a:lvl1pPr marL="0" algn="l" defTabSz="914400" rtl="0" eaLnBrk="1" latinLnBrk="0" hangingPunct="1">
                        <a:defRPr sz="1800" b="1" kern="1200">
                          <a:solidFill>
                            <a:schemeClr val="lt1"/>
                          </a:solidFill>
                          <a:latin typeface="Franklin Gothic Book"/>
                        </a:defRPr>
                      </a:lvl1pPr>
                      <a:lvl2pPr marL="457200" algn="l" defTabSz="914400" rtl="0" eaLnBrk="1" latinLnBrk="0" hangingPunct="1">
                        <a:defRPr sz="1800" b="1" kern="1200">
                          <a:solidFill>
                            <a:schemeClr val="lt1"/>
                          </a:solidFill>
                          <a:latin typeface="Franklin Gothic Book"/>
                        </a:defRPr>
                      </a:lvl2pPr>
                      <a:lvl3pPr marL="914400" algn="l" defTabSz="914400" rtl="0" eaLnBrk="1" latinLnBrk="0" hangingPunct="1">
                        <a:defRPr sz="1800" b="1" kern="1200">
                          <a:solidFill>
                            <a:schemeClr val="lt1"/>
                          </a:solidFill>
                          <a:latin typeface="Franklin Gothic Book"/>
                        </a:defRPr>
                      </a:lvl3pPr>
                      <a:lvl4pPr marL="1371600" algn="l" defTabSz="914400" rtl="0" eaLnBrk="1" latinLnBrk="0" hangingPunct="1">
                        <a:defRPr sz="1800" b="1" kern="1200">
                          <a:solidFill>
                            <a:schemeClr val="lt1"/>
                          </a:solidFill>
                          <a:latin typeface="Franklin Gothic Book"/>
                        </a:defRPr>
                      </a:lvl4pPr>
                      <a:lvl5pPr marL="1828800" algn="l" defTabSz="914400" rtl="0" eaLnBrk="1" latinLnBrk="0" hangingPunct="1">
                        <a:defRPr sz="1800" b="1" kern="1200">
                          <a:solidFill>
                            <a:schemeClr val="lt1"/>
                          </a:solidFill>
                          <a:latin typeface="Franklin Gothic Book"/>
                        </a:defRPr>
                      </a:lvl5pPr>
                      <a:lvl6pPr marL="2286000" algn="l" defTabSz="914400" rtl="0" eaLnBrk="1" latinLnBrk="0" hangingPunct="1">
                        <a:defRPr sz="1800" b="1" kern="1200">
                          <a:solidFill>
                            <a:schemeClr val="lt1"/>
                          </a:solidFill>
                          <a:latin typeface="Franklin Gothic Book"/>
                        </a:defRPr>
                      </a:lvl6pPr>
                      <a:lvl7pPr marL="2743200" algn="l" defTabSz="914400" rtl="0" eaLnBrk="1" latinLnBrk="0" hangingPunct="1">
                        <a:defRPr sz="1800" b="1" kern="1200">
                          <a:solidFill>
                            <a:schemeClr val="lt1"/>
                          </a:solidFill>
                          <a:latin typeface="Franklin Gothic Book"/>
                        </a:defRPr>
                      </a:lvl7pPr>
                      <a:lvl8pPr marL="3200400" algn="l" defTabSz="914400" rtl="0" eaLnBrk="1" latinLnBrk="0" hangingPunct="1">
                        <a:defRPr sz="1800" b="1" kern="1200">
                          <a:solidFill>
                            <a:schemeClr val="lt1"/>
                          </a:solidFill>
                          <a:latin typeface="Franklin Gothic Book"/>
                        </a:defRPr>
                      </a:lvl8pPr>
                      <a:lvl9pPr marL="3657600" algn="l" defTabSz="914400" rtl="0" eaLnBrk="1" latinLnBrk="0" hangingPunct="1">
                        <a:defRPr sz="1800" b="1" kern="1200">
                          <a:solidFill>
                            <a:schemeClr val="lt1"/>
                          </a:solidFill>
                          <a:latin typeface="Franklin Gothic Book"/>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Registrační číslo projektu:</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Franklin Gothic Book"/>
                        </a:defRPr>
                      </a:lvl1pPr>
                      <a:lvl2pPr marL="457200" algn="l" defTabSz="914400" rtl="0" eaLnBrk="1" latinLnBrk="0" hangingPunct="1">
                        <a:defRPr sz="1800" b="1" kern="1200">
                          <a:solidFill>
                            <a:schemeClr val="lt1"/>
                          </a:solidFill>
                          <a:latin typeface="Franklin Gothic Book"/>
                        </a:defRPr>
                      </a:lvl2pPr>
                      <a:lvl3pPr marL="914400" algn="l" defTabSz="914400" rtl="0" eaLnBrk="1" latinLnBrk="0" hangingPunct="1">
                        <a:defRPr sz="1800" b="1" kern="1200">
                          <a:solidFill>
                            <a:schemeClr val="lt1"/>
                          </a:solidFill>
                          <a:latin typeface="Franklin Gothic Book"/>
                        </a:defRPr>
                      </a:lvl3pPr>
                      <a:lvl4pPr marL="1371600" algn="l" defTabSz="914400" rtl="0" eaLnBrk="1" latinLnBrk="0" hangingPunct="1">
                        <a:defRPr sz="1800" b="1" kern="1200">
                          <a:solidFill>
                            <a:schemeClr val="lt1"/>
                          </a:solidFill>
                          <a:latin typeface="Franklin Gothic Book"/>
                        </a:defRPr>
                      </a:lvl4pPr>
                      <a:lvl5pPr marL="1828800" algn="l" defTabSz="914400" rtl="0" eaLnBrk="1" latinLnBrk="0" hangingPunct="1">
                        <a:defRPr sz="1800" b="1" kern="1200">
                          <a:solidFill>
                            <a:schemeClr val="lt1"/>
                          </a:solidFill>
                          <a:latin typeface="Franklin Gothic Book"/>
                        </a:defRPr>
                      </a:lvl5pPr>
                      <a:lvl6pPr marL="2286000" algn="l" defTabSz="914400" rtl="0" eaLnBrk="1" latinLnBrk="0" hangingPunct="1">
                        <a:defRPr sz="1800" b="1" kern="1200">
                          <a:solidFill>
                            <a:schemeClr val="lt1"/>
                          </a:solidFill>
                          <a:latin typeface="Franklin Gothic Book"/>
                        </a:defRPr>
                      </a:lvl6pPr>
                      <a:lvl7pPr marL="2743200" algn="l" defTabSz="914400" rtl="0" eaLnBrk="1" latinLnBrk="0" hangingPunct="1">
                        <a:defRPr sz="1800" b="1" kern="1200">
                          <a:solidFill>
                            <a:schemeClr val="lt1"/>
                          </a:solidFill>
                          <a:latin typeface="Franklin Gothic Book"/>
                        </a:defRPr>
                      </a:lvl7pPr>
                      <a:lvl8pPr marL="3200400" algn="l" defTabSz="914400" rtl="0" eaLnBrk="1" latinLnBrk="0" hangingPunct="1">
                        <a:defRPr sz="1800" b="1" kern="1200">
                          <a:solidFill>
                            <a:schemeClr val="lt1"/>
                          </a:solidFill>
                          <a:latin typeface="Franklin Gothic Book"/>
                        </a:defRPr>
                      </a:lvl8pPr>
                      <a:lvl9pPr marL="3657600" algn="l" defTabSz="914400" rtl="0" eaLnBrk="1" latinLnBrk="0" hangingPunct="1">
                        <a:defRPr sz="1800" b="1" kern="1200">
                          <a:solidFill>
                            <a:schemeClr val="lt1"/>
                          </a:solidFill>
                          <a:latin typeface="Franklin Gothic Book"/>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CZ.1.07/1.5.00/34.0999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r>
              <a:tr h="370840">
                <a:tc>
                  <a:txBody>
                    <a:bodyPr/>
                    <a:lstStyle>
                      <a:lvl1pPr marL="0" algn="l" defTabSz="914400" rtl="0" eaLnBrk="1" latinLnBrk="0" hangingPunct="1">
                        <a:defRPr sz="1800" kern="1200">
                          <a:solidFill>
                            <a:schemeClr val="dk1"/>
                          </a:solidFill>
                          <a:latin typeface="Franklin Gothic Book"/>
                        </a:defRPr>
                      </a:lvl1pPr>
                      <a:lvl2pPr marL="457200" algn="l" defTabSz="914400" rtl="0" eaLnBrk="1" latinLnBrk="0" hangingPunct="1">
                        <a:defRPr sz="1800" kern="1200">
                          <a:solidFill>
                            <a:schemeClr val="dk1"/>
                          </a:solidFill>
                          <a:latin typeface="Franklin Gothic Book"/>
                        </a:defRPr>
                      </a:lvl2pPr>
                      <a:lvl3pPr marL="914400" algn="l" defTabSz="914400" rtl="0" eaLnBrk="1" latinLnBrk="0" hangingPunct="1">
                        <a:defRPr sz="1800" kern="1200">
                          <a:solidFill>
                            <a:schemeClr val="dk1"/>
                          </a:solidFill>
                          <a:latin typeface="Franklin Gothic Book"/>
                        </a:defRPr>
                      </a:lvl3pPr>
                      <a:lvl4pPr marL="1371600" algn="l" defTabSz="914400" rtl="0" eaLnBrk="1" latinLnBrk="0" hangingPunct="1">
                        <a:defRPr sz="1800" kern="1200">
                          <a:solidFill>
                            <a:schemeClr val="dk1"/>
                          </a:solidFill>
                          <a:latin typeface="Franklin Gothic Book"/>
                        </a:defRPr>
                      </a:lvl4pPr>
                      <a:lvl5pPr marL="1828800" algn="l" defTabSz="914400" rtl="0" eaLnBrk="1" latinLnBrk="0" hangingPunct="1">
                        <a:defRPr sz="1800" kern="1200">
                          <a:solidFill>
                            <a:schemeClr val="dk1"/>
                          </a:solidFill>
                          <a:latin typeface="Franklin Gothic Book"/>
                        </a:defRPr>
                      </a:lvl5pPr>
                      <a:lvl6pPr marL="2286000" algn="l" defTabSz="914400" rtl="0" eaLnBrk="1" latinLnBrk="0" hangingPunct="1">
                        <a:defRPr sz="1800" kern="1200">
                          <a:solidFill>
                            <a:schemeClr val="dk1"/>
                          </a:solidFill>
                          <a:latin typeface="Franklin Gothic Book"/>
                        </a:defRPr>
                      </a:lvl6pPr>
                      <a:lvl7pPr marL="2743200" algn="l" defTabSz="914400" rtl="0" eaLnBrk="1" latinLnBrk="0" hangingPunct="1">
                        <a:defRPr sz="1800" kern="1200">
                          <a:solidFill>
                            <a:schemeClr val="dk1"/>
                          </a:solidFill>
                          <a:latin typeface="Franklin Gothic Book"/>
                        </a:defRPr>
                      </a:lvl7pPr>
                      <a:lvl8pPr marL="3200400" algn="l" defTabSz="914400" rtl="0" eaLnBrk="1" latinLnBrk="0" hangingPunct="1">
                        <a:defRPr sz="1800" kern="1200">
                          <a:solidFill>
                            <a:schemeClr val="dk1"/>
                          </a:solidFill>
                          <a:latin typeface="Franklin Gothic Book"/>
                        </a:defRPr>
                      </a:lvl8pPr>
                      <a:lvl9pPr marL="3657600" algn="l" defTabSz="914400" rtl="0" eaLnBrk="1" latinLnBrk="0" hangingPunct="1">
                        <a:defRPr sz="1800" kern="1200">
                          <a:solidFill>
                            <a:schemeClr val="dk1"/>
                          </a:solidFill>
                          <a:latin typeface="Franklin Gothic Book"/>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Šablona: III/2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Franklin Gothic Book"/>
                        </a:defRPr>
                      </a:lvl1pPr>
                      <a:lvl2pPr marL="457200" algn="l" defTabSz="914400" rtl="0" eaLnBrk="1" latinLnBrk="0" hangingPunct="1">
                        <a:defRPr sz="1800" kern="1200">
                          <a:solidFill>
                            <a:schemeClr val="dk1"/>
                          </a:solidFill>
                          <a:latin typeface="Franklin Gothic Book"/>
                        </a:defRPr>
                      </a:lvl2pPr>
                      <a:lvl3pPr marL="914400" algn="l" defTabSz="914400" rtl="0" eaLnBrk="1" latinLnBrk="0" hangingPunct="1">
                        <a:defRPr sz="1800" kern="1200">
                          <a:solidFill>
                            <a:schemeClr val="dk1"/>
                          </a:solidFill>
                          <a:latin typeface="Franklin Gothic Book"/>
                        </a:defRPr>
                      </a:lvl3pPr>
                      <a:lvl4pPr marL="1371600" algn="l" defTabSz="914400" rtl="0" eaLnBrk="1" latinLnBrk="0" hangingPunct="1">
                        <a:defRPr sz="1800" kern="1200">
                          <a:solidFill>
                            <a:schemeClr val="dk1"/>
                          </a:solidFill>
                          <a:latin typeface="Franklin Gothic Book"/>
                        </a:defRPr>
                      </a:lvl4pPr>
                      <a:lvl5pPr marL="1828800" algn="l" defTabSz="914400" rtl="0" eaLnBrk="1" latinLnBrk="0" hangingPunct="1">
                        <a:defRPr sz="1800" kern="1200">
                          <a:solidFill>
                            <a:schemeClr val="dk1"/>
                          </a:solidFill>
                          <a:latin typeface="Franklin Gothic Book"/>
                        </a:defRPr>
                      </a:lvl5pPr>
                      <a:lvl6pPr marL="2286000" algn="l" defTabSz="914400" rtl="0" eaLnBrk="1" latinLnBrk="0" hangingPunct="1">
                        <a:defRPr sz="1800" kern="1200">
                          <a:solidFill>
                            <a:schemeClr val="dk1"/>
                          </a:solidFill>
                          <a:latin typeface="Franklin Gothic Book"/>
                        </a:defRPr>
                      </a:lvl6pPr>
                      <a:lvl7pPr marL="2743200" algn="l" defTabSz="914400" rtl="0" eaLnBrk="1" latinLnBrk="0" hangingPunct="1">
                        <a:defRPr sz="1800" kern="1200">
                          <a:solidFill>
                            <a:schemeClr val="dk1"/>
                          </a:solidFill>
                          <a:latin typeface="Franklin Gothic Book"/>
                        </a:defRPr>
                      </a:lvl7pPr>
                      <a:lvl8pPr marL="3200400" algn="l" defTabSz="914400" rtl="0" eaLnBrk="1" latinLnBrk="0" hangingPunct="1">
                        <a:defRPr sz="1800" kern="1200">
                          <a:solidFill>
                            <a:schemeClr val="dk1"/>
                          </a:solidFill>
                          <a:latin typeface="Franklin Gothic Book"/>
                        </a:defRPr>
                      </a:lvl8pPr>
                      <a:lvl9pPr marL="3657600" algn="l" defTabSz="914400" rtl="0" eaLnBrk="1" latinLnBrk="0" hangingPunct="1">
                        <a:defRPr sz="1800" kern="1200">
                          <a:solidFill>
                            <a:schemeClr val="dk1"/>
                          </a:solidFill>
                          <a:latin typeface="Franklin Gothic Book"/>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Sada: Estetika 2. ročník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r>
              <a:tr h="370840">
                <a:tc>
                  <a:txBody>
                    <a:bodyPr/>
                    <a:lstStyle>
                      <a:lvl1pPr marL="0" algn="l" defTabSz="914400" rtl="0" eaLnBrk="1" latinLnBrk="0" hangingPunct="1">
                        <a:defRPr sz="1800" kern="1200">
                          <a:solidFill>
                            <a:schemeClr val="dk1"/>
                          </a:solidFill>
                          <a:latin typeface="Franklin Gothic Book"/>
                        </a:defRPr>
                      </a:lvl1pPr>
                      <a:lvl2pPr marL="457200" algn="l" defTabSz="914400" rtl="0" eaLnBrk="1" latinLnBrk="0" hangingPunct="1">
                        <a:defRPr sz="1800" kern="1200">
                          <a:solidFill>
                            <a:schemeClr val="dk1"/>
                          </a:solidFill>
                          <a:latin typeface="Franklin Gothic Book"/>
                        </a:defRPr>
                      </a:lvl2pPr>
                      <a:lvl3pPr marL="914400" algn="l" defTabSz="914400" rtl="0" eaLnBrk="1" latinLnBrk="0" hangingPunct="1">
                        <a:defRPr sz="1800" kern="1200">
                          <a:solidFill>
                            <a:schemeClr val="dk1"/>
                          </a:solidFill>
                          <a:latin typeface="Franklin Gothic Book"/>
                        </a:defRPr>
                      </a:lvl3pPr>
                      <a:lvl4pPr marL="1371600" algn="l" defTabSz="914400" rtl="0" eaLnBrk="1" latinLnBrk="0" hangingPunct="1">
                        <a:defRPr sz="1800" kern="1200">
                          <a:solidFill>
                            <a:schemeClr val="dk1"/>
                          </a:solidFill>
                          <a:latin typeface="Franklin Gothic Book"/>
                        </a:defRPr>
                      </a:lvl4pPr>
                      <a:lvl5pPr marL="1828800" algn="l" defTabSz="914400" rtl="0" eaLnBrk="1" latinLnBrk="0" hangingPunct="1">
                        <a:defRPr sz="1800" kern="1200">
                          <a:solidFill>
                            <a:schemeClr val="dk1"/>
                          </a:solidFill>
                          <a:latin typeface="Franklin Gothic Book"/>
                        </a:defRPr>
                      </a:lvl5pPr>
                      <a:lvl6pPr marL="2286000" algn="l" defTabSz="914400" rtl="0" eaLnBrk="1" latinLnBrk="0" hangingPunct="1">
                        <a:defRPr sz="1800" kern="1200">
                          <a:solidFill>
                            <a:schemeClr val="dk1"/>
                          </a:solidFill>
                          <a:latin typeface="Franklin Gothic Book"/>
                        </a:defRPr>
                      </a:lvl6pPr>
                      <a:lvl7pPr marL="2743200" algn="l" defTabSz="914400" rtl="0" eaLnBrk="1" latinLnBrk="0" hangingPunct="1">
                        <a:defRPr sz="1800" kern="1200">
                          <a:solidFill>
                            <a:schemeClr val="dk1"/>
                          </a:solidFill>
                          <a:latin typeface="Franklin Gothic Book"/>
                        </a:defRPr>
                      </a:lvl7pPr>
                      <a:lvl8pPr marL="3200400" algn="l" defTabSz="914400" rtl="0" eaLnBrk="1" latinLnBrk="0" hangingPunct="1">
                        <a:defRPr sz="1800" kern="1200">
                          <a:solidFill>
                            <a:schemeClr val="dk1"/>
                          </a:solidFill>
                          <a:latin typeface="Franklin Gothic Book"/>
                        </a:defRPr>
                      </a:lvl8pPr>
                      <a:lvl9pPr marL="3657600" algn="l" defTabSz="914400" rtl="0" eaLnBrk="1" latinLnBrk="0" hangingPunct="1">
                        <a:defRPr sz="1800" kern="1200">
                          <a:solidFill>
                            <a:schemeClr val="dk1"/>
                          </a:solidFill>
                          <a:latin typeface="Franklin Gothic Book"/>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Datum tvorby: 1. 12. 2012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Franklin Gothic Book"/>
                        </a:defRPr>
                      </a:lvl1pPr>
                      <a:lvl2pPr marL="457200" algn="l" defTabSz="914400" rtl="0" eaLnBrk="1" latinLnBrk="0" hangingPunct="1">
                        <a:defRPr sz="1800" kern="1200">
                          <a:solidFill>
                            <a:schemeClr val="dk1"/>
                          </a:solidFill>
                          <a:latin typeface="Franklin Gothic Book"/>
                        </a:defRPr>
                      </a:lvl2pPr>
                      <a:lvl3pPr marL="914400" algn="l" defTabSz="914400" rtl="0" eaLnBrk="1" latinLnBrk="0" hangingPunct="1">
                        <a:defRPr sz="1800" kern="1200">
                          <a:solidFill>
                            <a:schemeClr val="dk1"/>
                          </a:solidFill>
                          <a:latin typeface="Franklin Gothic Book"/>
                        </a:defRPr>
                      </a:lvl3pPr>
                      <a:lvl4pPr marL="1371600" algn="l" defTabSz="914400" rtl="0" eaLnBrk="1" latinLnBrk="0" hangingPunct="1">
                        <a:defRPr sz="1800" kern="1200">
                          <a:solidFill>
                            <a:schemeClr val="dk1"/>
                          </a:solidFill>
                          <a:latin typeface="Franklin Gothic Book"/>
                        </a:defRPr>
                      </a:lvl4pPr>
                      <a:lvl5pPr marL="1828800" algn="l" defTabSz="914400" rtl="0" eaLnBrk="1" latinLnBrk="0" hangingPunct="1">
                        <a:defRPr sz="1800" kern="1200">
                          <a:solidFill>
                            <a:schemeClr val="dk1"/>
                          </a:solidFill>
                          <a:latin typeface="Franklin Gothic Book"/>
                        </a:defRPr>
                      </a:lvl5pPr>
                      <a:lvl6pPr marL="2286000" algn="l" defTabSz="914400" rtl="0" eaLnBrk="1" latinLnBrk="0" hangingPunct="1">
                        <a:defRPr sz="1800" kern="1200">
                          <a:solidFill>
                            <a:schemeClr val="dk1"/>
                          </a:solidFill>
                          <a:latin typeface="Franklin Gothic Book"/>
                        </a:defRPr>
                      </a:lvl6pPr>
                      <a:lvl7pPr marL="2743200" algn="l" defTabSz="914400" rtl="0" eaLnBrk="1" latinLnBrk="0" hangingPunct="1">
                        <a:defRPr sz="1800" kern="1200">
                          <a:solidFill>
                            <a:schemeClr val="dk1"/>
                          </a:solidFill>
                          <a:latin typeface="Franklin Gothic Book"/>
                        </a:defRPr>
                      </a:lvl7pPr>
                      <a:lvl8pPr marL="3200400" algn="l" defTabSz="914400" rtl="0" eaLnBrk="1" latinLnBrk="0" hangingPunct="1">
                        <a:defRPr sz="1800" kern="1200">
                          <a:solidFill>
                            <a:schemeClr val="dk1"/>
                          </a:solidFill>
                          <a:latin typeface="Franklin Gothic Book"/>
                        </a:defRPr>
                      </a:lvl8pPr>
                      <a:lvl9pPr marL="3657600" algn="l" defTabSz="914400" rtl="0" eaLnBrk="1" latinLnBrk="0" hangingPunct="1">
                        <a:defRPr sz="1800" kern="1200">
                          <a:solidFill>
                            <a:schemeClr val="dk1"/>
                          </a:solidFill>
                          <a:latin typeface="Franklin Gothic Book"/>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Datum ověření ve výuce: 21. 1. 2013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r>
              <a:tr h="370840">
                <a:tc>
                  <a:txBody>
                    <a:bodyPr/>
                    <a:lstStyle>
                      <a:lvl1pPr marL="0" algn="l" defTabSz="914400" rtl="0" eaLnBrk="1" latinLnBrk="0" hangingPunct="1">
                        <a:defRPr sz="1800" kern="1200">
                          <a:solidFill>
                            <a:schemeClr val="dk1"/>
                          </a:solidFill>
                          <a:latin typeface="Franklin Gothic Book"/>
                        </a:defRPr>
                      </a:lvl1pPr>
                      <a:lvl2pPr marL="457200" algn="l" defTabSz="914400" rtl="0" eaLnBrk="1" latinLnBrk="0" hangingPunct="1">
                        <a:defRPr sz="1800" kern="1200">
                          <a:solidFill>
                            <a:schemeClr val="dk1"/>
                          </a:solidFill>
                          <a:latin typeface="Franklin Gothic Book"/>
                        </a:defRPr>
                      </a:lvl2pPr>
                      <a:lvl3pPr marL="914400" algn="l" defTabSz="914400" rtl="0" eaLnBrk="1" latinLnBrk="0" hangingPunct="1">
                        <a:defRPr sz="1800" kern="1200">
                          <a:solidFill>
                            <a:schemeClr val="dk1"/>
                          </a:solidFill>
                          <a:latin typeface="Franklin Gothic Book"/>
                        </a:defRPr>
                      </a:lvl3pPr>
                      <a:lvl4pPr marL="1371600" algn="l" defTabSz="914400" rtl="0" eaLnBrk="1" latinLnBrk="0" hangingPunct="1">
                        <a:defRPr sz="1800" kern="1200">
                          <a:solidFill>
                            <a:schemeClr val="dk1"/>
                          </a:solidFill>
                          <a:latin typeface="Franklin Gothic Book"/>
                        </a:defRPr>
                      </a:lvl4pPr>
                      <a:lvl5pPr marL="1828800" algn="l" defTabSz="914400" rtl="0" eaLnBrk="1" latinLnBrk="0" hangingPunct="1">
                        <a:defRPr sz="1800" kern="1200">
                          <a:solidFill>
                            <a:schemeClr val="dk1"/>
                          </a:solidFill>
                          <a:latin typeface="Franklin Gothic Book"/>
                        </a:defRPr>
                      </a:lvl5pPr>
                      <a:lvl6pPr marL="2286000" algn="l" defTabSz="914400" rtl="0" eaLnBrk="1" latinLnBrk="0" hangingPunct="1">
                        <a:defRPr sz="1800" kern="1200">
                          <a:solidFill>
                            <a:schemeClr val="dk1"/>
                          </a:solidFill>
                          <a:latin typeface="Franklin Gothic Book"/>
                        </a:defRPr>
                      </a:lvl6pPr>
                      <a:lvl7pPr marL="2743200" algn="l" defTabSz="914400" rtl="0" eaLnBrk="1" latinLnBrk="0" hangingPunct="1">
                        <a:defRPr sz="1800" kern="1200">
                          <a:solidFill>
                            <a:schemeClr val="dk1"/>
                          </a:solidFill>
                          <a:latin typeface="Franklin Gothic Book"/>
                        </a:defRPr>
                      </a:lvl7pPr>
                      <a:lvl8pPr marL="3200400" algn="l" defTabSz="914400" rtl="0" eaLnBrk="1" latinLnBrk="0" hangingPunct="1">
                        <a:defRPr sz="1800" kern="1200">
                          <a:solidFill>
                            <a:schemeClr val="dk1"/>
                          </a:solidFill>
                          <a:latin typeface="Franklin Gothic Book"/>
                        </a:defRPr>
                      </a:lvl8pPr>
                      <a:lvl9pPr marL="3657600" algn="l" defTabSz="914400" rtl="0" eaLnBrk="1" latinLnBrk="0" hangingPunct="1">
                        <a:defRPr sz="1800" kern="1200">
                          <a:solidFill>
                            <a:schemeClr val="dk1"/>
                          </a:solidFill>
                          <a:latin typeface="Franklin Gothic Book"/>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Třída: 2. 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Franklin Gothic Book"/>
                        </a:defRPr>
                      </a:lvl1pPr>
                      <a:lvl2pPr marL="457200" algn="l" defTabSz="914400" rtl="0" eaLnBrk="1" latinLnBrk="0" hangingPunct="1">
                        <a:defRPr sz="1800" kern="1200">
                          <a:solidFill>
                            <a:schemeClr val="dk1"/>
                          </a:solidFill>
                          <a:latin typeface="Franklin Gothic Book"/>
                        </a:defRPr>
                      </a:lvl2pPr>
                      <a:lvl3pPr marL="914400" algn="l" defTabSz="914400" rtl="0" eaLnBrk="1" latinLnBrk="0" hangingPunct="1">
                        <a:defRPr sz="1800" kern="1200">
                          <a:solidFill>
                            <a:schemeClr val="dk1"/>
                          </a:solidFill>
                          <a:latin typeface="Franklin Gothic Book"/>
                        </a:defRPr>
                      </a:lvl3pPr>
                      <a:lvl4pPr marL="1371600" algn="l" defTabSz="914400" rtl="0" eaLnBrk="1" latinLnBrk="0" hangingPunct="1">
                        <a:defRPr sz="1800" kern="1200">
                          <a:solidFill>
                            <a:schemeClr val="dk1"/>
                          </a:solidFill>
                          <a:latin typeface="Franklin Gothic Book"/>
                        </a:defRPr>
                      </a:lvl4pPr>
                      <a:lvl5pPr marL="1828800" algn="l" defTabSz="914400" rtl="0" eaLnBrk="1" latinLnBrk="0" hangingPunct="1">
                        <a:defRPr sz="1800" kern="1200">
                          <a:solidFill>
                            <a:schemeClr val="dk1"/>
                          </a:solidFill>
                          <a:latin typeface="Franklin Gothic Book"/>
                        </a:defRPr>
                      </a:lvl5pPr>
                      <a:lvl6pPr marL="2286000" algn="l" defTabSz="914400" rtl="0" eaLnBrk="1" latinLnBrk="0" hangingPunct="1">
                        <a:defRPr sz="1800" kern="1200">
                          <a:solidFill>
                            <a:schemeClr val="dk1"/>
                          </a:solidFill>
                          <a:latin typeface="Franklin Gothic Book"/>
                        </a:defRPr>
                      </a:lvl6pPr>
                      <a:lvl7pPr marL="2743200" algn="l" defTabSz="914400" rtl="0" eaLnBrk="1" latinLnBrk="0" hangingPunct="1">
                        <a:defRPr sz="1800" kern="1200">
                          <a:solidFill>
                            <a:schemeClr val="dk1"/>
                          </a:solidFill>
                          <a:latin typeface="Franklin Gothic Book"/>
                        </a:defRPr>
                      </a:lvl7pPr>
                      <a:lvl8pPr marL="3200400" algn="l" defTabSz="914400" rtl="0" eaLnBrk="1" latinLnBrk="0" hangingPunct="1">
                        <a:defRPr sz="1800" kern="1200">
                          <a:solidFill>
                            <a:schemeClr val="dk1"/>
                          </a:solidFill>
                          <a:latin typeface="Franklin Gothic Book"/>
                        </a:defRPr>
                      </a:lvl8pPr>
                      <a:lvl9pPr marL="3657600" algn="l" defTabSz="914400" rtl="0" eaLnBrk="1" latinLnBrk="0" hangingPunct="1">
                        <a:defRPr sz="1800" kern="1200">
                          <a:solidFill>
                            <a:schemeClr val="dk1"/>
                          </a:solidFill>
                          <a:latin typeface="Franklin Gothic Book"/>
                        </a:defRPr>
                      </a:lvl9pPr>
                    </a:lstStyle>
                    <a:p>
                      <a:r>
                        <a:rPr lang="cs-CZ" dirty="0" smtClean="0">
                          <a:solidFill>
                            <a:schemeClr val="tx1"/>
                          </a:solidFill>
                          <a:latin typeface="Arial" pitchFamily="34" charset="0"/>
                          <a:cs typeface="Arial" pitchFamily="34" charset="0"/>
                        </a:rPr>
                        <a:t>Číslo materiálu: VY_32_INOVACE_11_02</a:t>
                      </a:r>
                      <a:endParaRPr lang="cs-CZ" dirty="0">
                        <a:solidFill>
                          <a:schemeClr val="tx1"/>
                        </a:solidFill>
                        <a:latin typeface="Arial" pitchFamily="34" charset="0"/>
                        <a:cs typeface="Arial"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ysClr val="window" lastClr="FFFFFF"/>
                      </a:solidFill>
                      <a:prstDash val="solid"/>
                      <a:round/>
                      <a:headEnd type="none" w="med" len="med"/>
                      <a:tailEnd type="none" w="med" len="med"/>
                    </a:lnT>
                    <a:lnB w="12700" cap="flat" cmpd="sng" algn="ctr">
                      <a:solidFill>
                        <a:sysClr val="window" lastClr="FFFFFF"/>
                      </a:solid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25077" y="1800000"/>
            <a:ext cx="5893847" cy="1440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382971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2_Úvodní snímek">
    <p:bg>
      <p:bgRef idx="1002">
        <a:schemeClr val="bg2"/>
      </p:bgRef>
    </p:bg>
    <p:spTree>
      <p:nvGrpSpPr>
        <p:cNvPr id="1" name=""/>
        <p:cNvGrpSpPr/>
        <p:nvPr/>
      </p:nvGrpSpPr>
      <p:grpSpPr>
        <a:xfrm>
          <a:off x="0" y="0"/>
          <a:ext cx="0" cy="0"/>
          <a:chOff x="0" y="0"/>
          <a:chExt cx="0" cy="0"/>
        </a:xfrm>
      </p:grpSpPr>
      <p:sp>
        <p:nvSpPr>
          <p:cNvPr id="10" name="Rectangle 9"/>
          <p:cNvSpPr/>
          <p:nvPr/>
        </p:nvSpPr>
        <p:spPr>
          <a:xfrm>
            <a:off x="-1" y="1700808"/>
            <a:ext cx="9144000" cy="4536504"/>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1" y="1747178"/>
            <a:ext cx="9144000" cy="4248000"/>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 y="6026194"/>
            <a:ext cx="9144000" cy="180000"/>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a:xfrm>
            <a:off x="5791200" y="6356350"/>
            <a:ext cx="2895600" cy="365125"/>
          </a:xfrm>
        </p:spPr>
        <p:txBody>
          <a:bodyPr/>
          <a:lstStyle>
            <a:lvl1pPr algn="r">
              <a:defRPr/>
            </a:lvl1pPr>
          </a:lstStyle>
          <a:p>
            <a:endParaRPr lang="cs-CZ"/>
          </a:p>
        </p:txBody>
      </p:sp>
      <p:graphicFrame>
        <p:nvGraphicFramePr>
          <p:cNvPr id="11" name="Tabulka 10"/>
          <p:cNvGraphicFramePr>
            <a:graphicFrameLocks noGrp="1"/>
          </p:cNvGraphicFramePr>
          <p:nvPr>
            <p:extLst>
              <p:ext uri="{D42A27DB-BD31-4B8C-83A1-F6EECF244321}">
                <p14:modId xmlns:p14="http://schemas.microsoft.com/office/powerpoint/2010/main" val="3218934375"/>
              </p:ext>
            </p:extLst>
          </p:nvPr>
        </p:nvGraphicFramePr>
        <p:xfrm>
          <a:off x="467544" y="332656"/>
          <a:ext cx="8244000" cy="1080000"/>
        </p:xfrm>
        <a:graphic>
          <a:graphicData uri="http://schemas.openxmlformats.org/drawingml/2006/table">
            <a:tbl>
              <a:tblPr firstRow="1" bandRow="1">
                <a:tableStyleId>{5C22544A-7EE6-4342-B048-85BDC9FD1C3A}</a:tableStyleId>
              </a:tblPr>
              <a:tblGrid>
                <a:gridCol w="2448272"/>
                <a:gridCol w="5795728"/>
              </a:tblGrid>
              <a:tr h="1080000">
                <a:tc>
                  <a:txBody>
                    <a:bodyPr/>
                    <a:lstStyle/>
                    <a:p>
                      <a:r>
                        <a:rPr lang="cs-CZ" sz="2000" dirty="0" smtClean="0">
                          <a:latin typeface="Arial" pitchFamily="34" charset="0"/>
                          <a:cs typeface="Arial" pitchFamily="34" charset="0"/>
                        </a:rPr>
                        <a:t>Název materiálu:</a:t>
                      </a:r>
                      <a:endParaRPr lang="cs-CZ" sz="2000" dirty="0">
                        <a:latin typeface="Arial" pitchFamily="34" charset="0"/>
                        <a:cs typeface="Arial" pitchFamily="34"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cs-CZ" sz="3200" cap="all" dirty="0" smtClean="0"/>
                        <a:t>Stendhal</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r>
            </a:tbl>
          </a:graphicData>
        </a:graphic>
      </p:graphicFrame>
      <p:graphicFrame>
        <p:nvGraphicFramePr>
          <p:cNvPr id="12" name="Tabulka 11"/>
          <p:cNvGraphicFramePr>
            <a:graphicFrameLocks noGrp="1"/>
          </p:cNvGraphicFramePr>
          <p:nvPr>
            <p:extLst>
              <p:ext uri="{D42A27DB-BD31-4B8C-83A1-F6EECF244321}">
                <p14:modId xmlns:p14="http://schemas.microsoft.com/office/powerpoint/2010/main" val="2508742758"/>
              </p:ext>
            </p:extLst>
          </p:nvPr>
        </p:nvGraphicFramePr>
        <p:xfrm>
          <a:off x="431540" y="1916832"/>
          <a:ext cx="8280920" cy="3891120"/>
        </p:xfrm>
        <a:graphic>
          <a:graphicData uri="http://schemas.openxmlformats.org/drawingml/2006/table">
            <a:tbl>
              <a:tblPr firstRow="1" bandRow="1">
                <a:tableStyleId>{5C22544A-7EE6-4342-B048-85BDC9FD1C3A}</a:tableStyleId>
              </a:tblPr>
              <a:tblGrid>
                <a:gridCol w="2268252"/>
                <a:gridCol w="3006334"/>
                <a:gridCol w="3006334"/>
              </a:tblGrid>
              <a:tr h="4680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Předmět:</a:t>
                      </a:r>
                    </a:p>
                  </a:txBody>
                  <a:tcPr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Estetika</a:t>
                      </a:r>
                    </a:p>
                  </a:txBody>
                  <a:tcPr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row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cs-CZ" sz="1800" b="1" kern="1200" dirty="0" smtClean="0">
                        <a:solidFill>
                          <a:schemeClr val="tx1"/>
                        </a:solidFill>
                        <a:latin typeface="Arial" pitchFamily="34" charset="0"/>
                        <a:ea typeface="+mn-ea"/>
                        <a:cs typeface="Arial" pitchFamily="34"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r>
              <a:tr h="4680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Ročník:</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Druhý</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cs-CZ" sz="1800" b="1" kern="1200" dirty="0" smtClean="0">
                        <a:solidFill>
                          <a:schemeClr val="bg1"/>
                        </a:solidFill>
                        <a:latin typeface="Arial" pitchFamily="34" charset="0"/>
                        <a:ea typeface="+mn-ea"/>
                        <a:cs typeface="Arial" pitchFamily="34" charset="0"/>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r>
              <a:tr h="468000">
                <a:tc grid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Stručná anotace a metodický pokyn:</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s-CZ"/>
                    </a:p>
                  </a:txBody>
                  <a:tcPr/>
                </a:tc>
                <a:tc hMerge="1">
                  <a:txBody>
                    <a:bodyPr/>
                    <a:lstStyle/>
                    <a:p>
                      <a:endParaRPr lang="cs-CZ"/>
                    </a:p>
                  </a:txBody>
                  <a:tcPr/>
                </a:tc>
              </a:tr>
              <a:tr h="1440000">
                <a:tc grid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Prezentace slouží jako průvodce hodinou </a:t>
                      </a:r>
                      <a:r>
                        <a:rPr lang="cs-CZ" sz="1800" b="1" kern="1200" dirty="0" smtClean="0">
                          <a:solidFill>
                            <a:schemeClr val="tx1"/>
                          </a:solidFill>
                          <a:latin typeface="Arial" pitchFamily="34" charset="0"/>
                          <a:ea typeface="+mn-ea"/>
                          <a:cs typeface="Arial" pitchFamily="34" charset="0"/>
                        </a:rPr>
                        <a:t>estetiky, </a:t>
                      </a:r>
                      <a:r>
                        <a:rPr lang="cs-CZ" sz="1800" b="1" kern="1200" dirty="0" smtClean="0">
                          <a:solidFill>
                            <a:schemeClr val="tx1"/>
                          </a:solidFill>
                          <a:latin typeface="Arial" pitchFamily="34" charset="0"/>
                          <a:ea typeface="+mn-ea"/>
                          <a:cs typeface="Arial" pitchFamily="34" charset="0"/>
                        </a:rPr>
                        <a:t>která je vedena vyučujícím. Lze ji také využít k samostudiu. Možnosti využití – projekce ve třídě při výkladu.</a:t>
                      </a:r>
                    </a:p>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Pokud není uvedeno jinak,  použitý materiál je z vlastních zdrojů autora.</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s-CZ"/>
                    </a:p>
                  </a:txBody>
                  <a:tcPr/>
                </a:tc>
                <a:tc hMerge="1">
                  <a:txBody>
                    <a:bodyPr/>
                    <a:lstStyle/>
                    <a:p>
                      <a:endParaRPr lang="cs-CZ"/>
                    </a:p>
                  </a:txBody>
                  <a:tcPr/>
                </a:tc>
              </a:tr>
              <a:tr h="4680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Autor:</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r>
                        <a:rPr lang="cs-CZ" dirty="0" smtClean="0">
                          <a:solidFill>
                            <a:schemeClr val="tx1"/>
                          </a:solidFill>
                        </a:rPr>
                        <a:t>Mgr. Martina Tučková</a:t>
                      </a:r>
                      <a:endParaRPr lang="cs-CZ" dirty="0">
                        <a:solidFill>
                          <a:schemeClr val="tx1"/>
                        </a:solidFill>
                      </a:endParaRP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s-CZ"/>
                    </a:p>
                  </a:txBody>
                  <a:tcPr/>
                </a:tc>
              </a:tr>
              <a:tr h="4680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chemeClr val="tx1"/>
                          </a:solidFill>
                          <a:latin typeface="Arial" pitchFamily="34" charset="0"/>
                          <a:ea typeface="+mn-ea"/>
                          <a:cs typeface="Arial" pitchFamily="34" charset="0"/>
                        </a:rPr>
                        <a:t>Adresa školy</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gridSpan="2">
                  <a:txBody>
                    <a:bodyPr/>
                    <a:lstStyle/>
                    <a:p>
                      <a:r>
                        <a:rPr lang="cs-CZ" sz="1600" dirty="0" smtClean="0">
                          <a:solidFill>
                            <a:schemeClr val="tx1"/>
                          </a:solidFill>
                          <a:latin typeface="Arial" pitchFamily="34" charset="0"/>
                          <a:cs typeface="Arial" pitchFamily="34" charset="0"/>
                        </a:rPr>
                        <a:t>Evropská obchodní akademie, Děčín I, </a:t>
                      </a:r>
                      <a:br>
                        <a:rPr lang="cs-CZ" sz="1600" dirty="0" smtClean="0">
                          <a:solidFill>
                            <a:schemeClr val="tx1"/>
                          </a:solidFill>
                          <a:latin typeface="Arial" pitchFamily="34" charset="0"/>
                          <a:cs typeface="Arial" pitchFamily="34" charset="0"/>
                        </a:rPr>
                      </a:br>
                      <a:r>
                        <a:rPr lang="cs-CZ" sz="1600" dirty="0" smtClean="0">
                          <a:solidFill>
                            <a:schemeClr val="tx1"/>
                          </a:solidFill>
                          <a:latin typeface="Arial" pitchFamily="34" charset="0"/>
                          <a:cs typeface="Arial" pitchFamily="34" charset="0"/>
                        </a:rPr>
                        <a:t>Komenského náměstí 2, příspěvková organizace</a:t>
                      </a:r>
                      <a:endParaRPr lang="cs-CZ" sz="1600" dirty="0">
                        <a:solidFill>
                          <a:schemeClr val="tx1"/>
                        </a:solidFill>
                        <a:latin typeface="Arial" pitchFamily="34" charset="0"/>
                        <a:cs typeface="Arial" pitchFamily="34" charset="0"/>
                      </a:endParaRP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cs-CZ"/>
                    </a:p>
                  </a:txBody>
                  <a:tcPr/>
                </a:tc>
              </a:tr>
            </a:tbl>
          </a:graphicData>
        </a:graphic>
      </p:graphicFrame>
      <p:pic>
        <p:nvPicPr>
          <p:cNvPr id="13"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4860" t="30916" r="13364" b="13993"/>
          <a:stretch/>
        </p:blipFill>
        <p:spPr bwMode="auto">
          <a:xfrm>
            <a:off x="6876256" y="2060848"/>
            <a:ext cx="1108428" cy="808231"/>
          </a:xfrm>
          <a:prstGeom prst="rect">
            <a:avLst/>
          </a:prstGeom>
          <a:noFill/>
          <a:ln w="19050">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539789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1pPr>
              <a:defRPr b="0"/>
            </a:lvl1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0A1BE8-2705-4FA0-89E6-0857E2B10A56}"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1_Otázk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1pPr marL="358775" indent="-358775">
              <a:buSzPct val="100000"/>
              <a:buFont typeface="+mj-lt"/>
              <a:buAutoNum type="arabicPeriod"/>
              <a:defRPr b="1"/>
            </a:lvl1pPr>
            <a:lvl2pPr marL="358775" indent="-358775">
              <a:buClrTx/>
              <a:buFont typeface="Wingdings" pitchFamily="2" charset="2"/>
              <a:buChar char=""/>
              <a:defRPr/>
            </a:lvl2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0A1BE8-2705-4FA0-89E6-0857E2B10A56}" type="slidenum">
              <a:rPr lang="cs-CZ" smtClean="0"/>
              <a:t>‹#›</a:t>
            </a:fld>
            <a:endParaRPr lang="cs-CZ"/>
          </a:p>
        </p:txBody>
      </p:sp>
    </p:spTree>
    <p:extLst>
      <p:ext uri="{BB962C8B-B14F-4D97-AF65-F5344CB8AC3E}">
        <p14:creationId xmlns:p14="http://schemas.microsoft.com/office/powerpoint/2010/main" val="511142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2_Konec">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1pPr marL="0" indent="0">
              <a:buNone/>
              <a:defRPr b="0"/>
            </a:lvl1pPr>
            <a:lvl2pPr marL="457200" indent="-457200">
              <a:buClrTx/>
              <a:buSzPct val="100000"/>
              <a:buFont typeface="+mj-lt"/>
              <a:buAutoNum type="arabicParenR"/>
              <a:defRPr/>
            </a:lvl2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0A1BE8-2705-4FA0-89E6-0857E2B10A56}" type="slidenum">
              <a:rPr lang="cs-CZ" smtClean="0"/>
              <a:t>‹#›</a:t>
            </a:fld>
            <a:endParaRPr lang="cs-CZ"/>
          </a:p>
        </p:txBody>
      </p:sp>
    </p:spTree>
    <p:extLst>
      <p:ext uri="{BB962C8B-B14F-4D97-AF65-F5344CB8AC3E}">
        <p14:creationId xmlns:p14="http://schemas.microsoft.com/office/powerpoint/2010/main" val="2955574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Rectangle 6"/>
          <p:cNvSpPr/>
          <p:nvPr/>
        </p:nvSpPr>
        <p:spPr>
          <a:xfrm>
            <a:off x="-1" y="2545080"/>
            <a:ext cx="9144000" cy="3255264"/>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 y="2667000"/>
            <a:ext cx="9144000" cy="2739571"/>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1" y="5479143"/>
            <a:ext cx="9144000" cy="235857"/>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8599" y="2819400"/>
            <a:ext cx="8686800" cy="1463040"/>
          </a:xfrm>
        </p:spPr>
        <p:txBody>
          <a:bodyPr anchor="b" anchorCtr="0">
            <a:noAutofit/>
          </a:bodyPr>
          <a:lstStyle>
            <a:lvl1pPr algn="ctr">
              <a:defRPr sz="72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571499" y="4800600"/>
            <a:ext cx="8001000" cy="548640"/>
          </a:xfrm>
        </p:spPr>
        <p:txBody>
          <a:bodyPr anchor="b"/>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a:xfrm>
            <a:off x="5791200" y="6356350"/>
            <a:ext cx="2895600" cy="365125"/>
          </a:xfrm>
        </p:spPr>
        <p:txBody>
          <a:bodyPr/>
          <a:lstStyle/>
          <a:p>
            <a:endParaRPr lang="cs-CZ"/>
          </a:p>
        </p:txBody>
      </p:sp>
      <p:sp>
        <p:nvSpPr>
          <p:cNvPr id="6" name="Slide Number Placeholder 5"/>
          <p:cNvSpPr>
            <a:spLocks noGrp="1"/>
          </p:cNvSpPr>
          <p:nvPr>
            <p:ph type="sldNum" sz="quarter" idx="12"/>
          </p:nvPr>
        </p:nvSpPr>
        <p:spPr>
          <a:xfrm>
            <a:off x="3959352" y="4389120"/>
            <a:ext cx="1216152" cy="365125"/>
          </a:xfrm>
        </p:spPr>
        <p:txBody>
          <a:bodyPr/>
          <a:lstStyle>
            <a:lvl1pPr algn="ctr">
              <a:defRPr sz="2400">
                <a:solidFill>
                  <a:srgbClr val="FFFFFF"/>
                </a:solidFill>
              </a:defRPr>
            </a:lvl1pPr>
          </a:lstStyle>
          <a:p>
            <a:fld id="{0A0A1BE8-2705-4FA0-89E6-0857E2B10A56}" type="slidenum">
              <a:rPr lang="cs-CZ" smtClean="0"/>
              <a:t>‹#›</a:t>
            </a:fld>
            <a:endParaRPr lang="cs-CZ"/>
          </a:p>
        </p:txBody>
      </p:sp>
      <p:sp>
        <p:nvSpPr>
          <p:cNvPr id="11" name="TextBox 10"/>
          <p:cNvSpPr txBox="1"/>
          <p:nvPr/>
        </p:nvSpPr>
        <p:spPr>
          <a:xfrm>
            <a:off x="4818888" y="4261104"/>
            <a:ext cx="1219200" cy="584775"/>
          </a:xfrm>
          <a:prstGeom prst="rect">
            <a:avLst/>
          </a:prstGeom>
          <a:noFill/>
        </p:spPr>
        <p:txBody>
          <a:bodyPr wrap="square" rtlCol="0">
            <a:spAutoFit/>
          </a:bodyPr>
          <a:lstStyle/>
          <a:p>
            <a:pPr algn="l"/>
            <a:r>
              <a:rPr lang="en-US" sz="3200" spc="150" dirty="0" smtClean="0">
                <a:solidFill>
                  <a:srgbClr val="FFFFFF"/>
                </a:solidFill>
                <a:sym typeface="Wingdings"/>
              </a:rPr>
              <a:t></a:t>
            </a:r>
            <a:endParaRPr lang="en-US" sz="3200" spc="150" dirty="0">
              <a:solidFill>
                <a:srgbClr val="FFFFFF"/>
              </a:solidFill>
            </a:endParaRPr>
          </a:p>
        </p:txBody>
      </p:sp>
      <p:sp>
        <p:nvSpPr>
          <p:cNvPr id="12" name="TextBox 11"/>
          <p:cNvSpPr txBox="1"/>
          <p:nvPr/>
        </p:nvSpPr>
        <p:spPr>
          <a:xfrm>
            <a:off x="3148584" y="4261104"/>
            <a:ext cx="1219200" cy="584775"/>
          </a:xfrm>
          <a:prstGeom prst="rect">
            <a:avLst/>
          </a:prstGeom>
          <a:noFill/>
        </p:spPr>
        <p:txBody>
          <a:bodyPr wrap="square" rtlCol="0">
            <a:spAutoFit/>
          </a:bodyPr>
          <a:lstStyle/>
          <a:p>
            <a:pPr algn="r"/>
            <a:r>
              <a:rPr lang="en-US" sz="3200" spc="150" dirty="0" smtClean="0">
                <a:solidFill>
                  <a:srgbClr val="FFFFFF"/>
                </a:solidFill>
                <a:sym typeface="Wingdings"/>
              </a:rPr>
              <a:t></a:t>
            </a:r>
            <a:endParaRPr lang="en-US" sz="3200" spc="150" dirty="0">
              <a:solidFill>
                <a:srgbClr val="FFFFFF"/>
              </a:solidFill>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C7758E99-19DB-4CFC-9A76-3E9A1EE03E29}" type="datetimeFigureOut">
              <a:rPr lang="cs-CZ" smtClean="0"/>
              <a:t>25.6.2013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0A1BE8-2705-4FA0-89E6-0857E2B10A56}"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C7758E99-19DB-4CFC-9A76-3E9A1EE03E29}" type="datetimeFigureOut">
              <a:rPr lang="cs-CZ" smtClean="0"/>
              <a:t>25.6.2013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0A0A1BE8-2705-4FA0-89E6-0857E2B10A56}"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C7758E99-19DB-4CFC-9A76-3E9A1EE03E29}" type="datetimeFigureOut">
              <a:rPr lang="cs-CZ" smtClean="0"/>
              <a:t>25.6.2013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0A0A1BE8-2705-4FA0-89E6-0857E2B10A5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758E99-19DB-4CFC-9A76-3E9A1EE03E29}" type="datetimeFigureOut">
              <a:rPr lang="cs-CZ" smtClean="0"/>
              <a:t>25.6.2013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0A0A1BE8-2705-4FA0-89E6-0857E2B10A56}"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5638800" cy="946150"/>
          </a:xfrm>
        </p:spPr>
        <p:txBody>
          <a:bodyPr anchor="ctr">
            <a:noAutofit/>
          </a:bodyPr>
          <a:lstStyle>
            <a:lvl1pPr algn="l">
              <a:defRPr sz="3600" b="0"/>
            </a:lvl1pPr>
          </a:lstStyle>
          <a:p>
            <a:r>
              <a:rPr lang="cs-CZ" smtClean="0"/>
              <a:t>Kliknutím lze upravit styl.</a:t>
            </a:r>
            <a:endParaRPr lang="en-US" dirty="0"/>
          </a:p>
        </p:txBody>
      </p:sp>
      <p:sp>
        <p:nvSpPr>
          <p:cNvPr id="3" name="Content Placeholder 2"/>
          <p:cNvSpPr>
            <a:spLocks noGrp="1"/>
          </p:cNvSpPr>
          <p:nvPr>
            <p:ph idx="1"/>
          </p:nvPr>
        </p:nvSpPr>
        <p:spPr>
          <a:xfrm>
            <a:off x="438912" y="1719072"/>
            <a:ext cx="8247888" cy="45354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C7758E99-19DB-4CFC-9A76-3E9A1EE03E29}" type="datetimeFigureOut">
              <a:rPr lang="cs-CZ" smtClean="0"/>
              <a:t>25.6.2013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0A1BE8-2705-4FA0-89E6-0857E2B10A56}" type="slidenum">
              <a:rPr lang="cs-CZ" smtClean="0"/>
              <a:t>‹#›</a:t>
            </a:fld>
            <a:endParaRPr lang="cs-CZ"/>
          </a:p>
        </p:txBody>
      </p:sp>
      <p:sp>
        <p:nvSpPr>
          <p:cNvPr id="8" name="Rectangle 7"/>
          <p:cNvSpPr/>
          <p:nvPr/>
        </p:nvSpPr>
        <p:spPr>
          <a:xfrm>
            <a:off x="6172200" y="161544"/>
            <a:ext cx="2971800" cy="115214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6248400" y="274320"/>
            <a:ext cx="2743200" cy="944880"/>
          </a:xfrm>
        </p:spPr>
        <p:txBody>
          <a:bodyPr anchor="ctr">
            <a:noAutofit/>
          </a:bodyPr>
          <a:lstStyle>
            <a:lvl1pPr marL="0" indent="0" algn="ctr">
              <a:buNone/>
              <a:defRPr sz="2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9" name="Rectangle 8"/>
          <p:cNvSpPr/>
          <p:nvPr/>
        </p:nvSpPr>
        <p:spPr>
          <a:xfrm>
            <a:off x="6144768" y="134112"/>
            <a:ext cx="76200" cy="1219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144768" y="134112"/>
            <a:ext cx="76200" cy="1219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36880" y="1717040"/>
            <a:ext cx="8249920" cy="4531360"/>
          </a:xfrm>
          <a:solidFill>
            <a:schemeClr val="bg2">
              <a:lumMod val="60000"/>
              <a:lumOff val="40000"/>
            </a:schemeClr>
          </a:solidFill>
          <a:effectLst>
            <a:outerShdw blurRad="76200" dist="38100" dir="3600000" algn="ctr" rotWithShape="0">
              <a:srgbClr val="000000">
                <a:alpha val="50000"/>
              </a:srgb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7758E99-19DB-4CFC-9A76-3E9A1EE03E29}" type="datetimeFigureOut">
              <a:rPr lang="cs-CZ" smtClean="0"/>
              <a:t>25.6.2013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0A1BE8-2705-4FA0-89E6-0857E2B10A56}" type="slidenum">
              <a:rPr lang="cs-CZ" smtClean="0"/>
              <a:t>‹#›</a:t>
            </a:fld>
            <a:endParaRPr lang="cs-CZ"/>
          </a:p>
        </p:txBody>
      </p:sp>
      <p:sp>
        <p:nvSpPr>
          <p:cNvPr id="8" name="Rectangle 7"/>
          <p:cNvSpPr/>
          <p:nvPr/>
        </p:nvSpPr>
        <p:spPr>
          <a:xfrm>
            <a:off x="6948264" y="161544"/>
            <a:ext cx="2195736" cy="115214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p:cNvSpPr>
            <a:spLocks noGrp="1"/>
          </p:cNvSpPr>
          <p:nvPr>
            <p:ph type="title"/>
          </p:nvPr>
        </p:nvSpPr>
        <p:spPr>
          <a:xfrm>
            <a:off x="381000" y="228600"/>
            <a:ext cx="6423248" cy="1005840"/>
          </a:xfrm>
        </p:spPr>
        <p:txBody>
          <a:bodyPr anchor="ctr">
            <a:noAutofit/>
          </a:bodyPr>
          <a:lstStyle>
            <a:lvl1pPr algn="l">
              <a:defRPr sz="4000" b="0"/>
            </a:lvl1pPr>
          </a:lstStyle>
          <a:p>
            <a:r>
              <a:rPr lang="cs-CZ" smtClean="0"/>
              <a:t>Kliknutím lze upravit styl.</a:t>
            </a:r>
            <a:endParaRPr lang="en-US" dirty="0"/>
          </a:p>
        </p:txBody>
      </p:sp>
      <p:sp>
        <p:nvSpPr>
          <p:cNvPr id="4" name="Text Placeholder 3"/>
          <p:cNvSpPr>
            <a:spLocks noGrp="1"/>
          </p:cNvSpPr>
          <p:nvPr>
            <p:ph type="body" sz="half" idx="2"/>
          </p:nvPr>
        </p:nvSpPr>
        <p:spPr>
          <a:xfrm>
            <a:off x="7020272" y="228600"/>
            <a:ext cx="2047528" cy="1005840"/>
          </a:xfrm>
        </p:spPr>
        <p:txBody>
          <a:bodyPr anchor="ctr">
            <a:normAutofit/>
          </a:bodyPr>
          <a:lstStyle>
            <a:lvl1pPr marL="0" indent="0" algn="ctr">
              <a:buNone/>
              <a:defRPr sz="2800" cap="all"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1" name="Rectangle 10"/>
          <p:cNvSpPr/>
          <p:nvPr/>
        </p:nvSpPr>
        <p:spPr>
          <a:xfrm>
            <a:off x="6872064" y="134112"/>
            <a:ext cx="76200" cy="1219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0A1BE8-2705-4FA0-89E6-0857E2B10A56}" type="slidenum">
              <a:rPr lang="cs-CZ" smtClean="0"/>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7" name="Rectangle 6"/>
          <p:cNvSpPr/>
          <p:nvPr/>
        </p:nvSpPr>
        <p:spPr>
          <a:xfrm rot="5400000">
            <a:off x="4591050" y="2409824"/>
            <a:ext cx="6858000" cy="2038351"/>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rot="5400000">
            <a:off x="4668203" y="2570797"/>
            <a:ext cx="6858000" cy="1716405"/>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p:cNvSpPr>
            <a:spLocks noGrp="1"/>
          </p:cNvSpPr>
          <p:nvPr>
            <p:ph type="title" orient="vert"/>
          </p:nvPr>
        </p:nvSpPr>
        <p:spPr>
          <a:xfrm>
            <a:off x="7315200" y="274638"/>
            <a:ext cx="1447800" cy="5851525"/>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199" y="274638"/>
            <a:ext cx="6353175"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7758E99-19DB-4CFC-9A76-3E9A1EE03E29}"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a:xfrm>
            <a:off x="6096000" y="6356350"/>
            <a:ext cx="762000" cy="365125"/>
          </a:xfrm>
        </p:spPr>
        <p:txBody>
          <a:bodyPr/>
          <a:lstStyle/>
          <a:p>
            <a:fld id="{0A0A1BE8-2705-4FA0-89E6-0857E2B10A56}" type="slidenum">
              <a:rPr lang="cs-CZ" smtClean="0"/>
              <a:t>‹#›</a:t>
            </a:fld>
            <a:endParaRPr lang="cs-CZ"/>
          </a:p>
        </p:txBody>
      </p:sp>
      <p:sp>
        <p:nvSpPr>
          <p:cNvPr id="9" name="Rectangle 8"/>
          <p:cNvSpPr/>
          <p:nvPr/>
        </p:nvSpPr>
        <p:spPr>
          <a:xfrm rot="5400000">
            <a:off x="3681476" y="3354324"/>
            <a:ext cx="6858000" cy="149352"/>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00584"/>
            <a:ext cx="9144000" cy="1453896"/>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0" y="167641"/>
            <a:ext cx="9144000" cy="1154314"/>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200" y="182880"/>
            <a:ext cx="8229600" cy="1111664"/>
          </a:xfrm>
          <a:prstGeom prst="rect">
            <a:avLst/>
          </a:prstGeom>
        </p:spPr>
        <p:txBody>
          <a:bodyPr vert="horz" lIns="91440" tIns="45720" rIns="91440" bIns="45720" rtlCol="0" anchor="ctr">
            <a:normAutofit/>
          </a:bodyPr>
          <a:lstStyle/>
          <a:p>
            <a:r>
              <a:rPr lang="cs-CZ" dirty="0"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C7758E99-19DB-4CFC-9A76-3E9A1EE03E29}" type="datetimeFigureOut">
              <a:rPr lang="cs-CZ" smtClean="0"/>
              <a:t>25.6.2013</a:t>
            </a:fld>
            <a:endParaRPr lang="cs-CZ"/>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0A0A1BE8-2705-4FA0-89E6-0857E2B10A56}" type="slidenum">
              <a:rPr lang="cs-CZ" smtClean="0"/>
              <a:t>‹#›</a:t>
            </a:fld>
            <a:endParaRPr lang="cs-CZ"/>
          </a:p>
        </p:txBody>
      </p:sp>
      <p:sp>
        <p:nvSpPr>
          <p:cNvPr id="9" name="Rectangle 8"/>
          <p:cNvSpPr/>
          <p:nvPr/>
        </p:nvSpPr>
        <p:spPr>
          <a:xfrm>
            <a:off x="0" y="1368552"/>
            <a:ext cx="9144000" cy="149352"/>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7"/>
          <p:cNvSpPr/>
          <p:nvPr/>
        </p:nvSpPr>
        <p:spPr>
          <a:xfrm>
            <a:off x="0" y="6813376"/>
            <a:ext cx="9144000" cy="72008"/>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8"/>
          <p:cNvSpPr/>
          <p:nvPr/>
        </p:nvSpPr>
        <p:spPr>
          <a:xfrm>
            <a:off x="0" y="6719370"/>
            <a:ext cx="9144000" cy="72000"/>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400" rtl="0" eaLnBrk="1" latinLnBrk="0" hangingPunct="1">
        <a:spcBef>
          <a:spcPct val="0"/>
        </a:spcBef>
        <a:buNone/>
        <a:defRPr sz="3600" b="0" kern="1200" cap="all" spc="0" baseline="0">
          <a:ln w="13970" cmpd="sng">
            <a:solidFill>
              <a:srgbClr val="FFFFFF"/>
            </a:solidFill>
            <a:prstDash val="solid"/>
          </a:ln>
          <a:solidFill>
            <a:srgbClr val="FFFFFF"/>
          </a:solidFill>
          <a:effectLst>
            <a:outerShdw blurRad="63500" dir="3600000" algn="tl" rotWithShape="0">
              <a:srgbClr val="000000">
                <a:alpha val="70000"/>
              </a:srgbClr>
            </a:outerShdw>
          </a:effectLst>
          <a:latin typeface="Arial" pitchFamily="34" charset="0"/>
          <a:ea typeface="+mj-ea"/>
          <a:cs typeface="Arial" pitchFamily="34" charset="0"/>
        </a:defRPr>
      </a:lvl1pPr>
    </p:titleStyle>
    <p:bodyStyle>
      <a:lvl1pPr marL="342900" indent="-342900" algn="l" defTabSz="914400" rtl="0" eaLnBrk="1" latinLnBrk="0" hangingPunct="1">
        <a:spcBef>
          <a:spcPct val="20000"/>
        </a:spcBef>
        <a:buClrTx/>
        <a:buSzPct val="75000"/>
        <a:buFont typeface="Wingdings" pitchFamily="2" charset="2"/>
        <a:buChar char=""/>
        <a:defRPr sz="24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Clr>
          <a:schemeClr val="accent2"/>
        </a:buClr>
        <a:buSzPct val="85000"/>
        <a:buFont typeface="Courier New" pitchFamily="49" charset="0"/>
        <a:buChar char="o"/>
        <a:defRPr sz="20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Clr>
          <a:schemeClr val="accent6"/>
        </a:buClr>
        <a:buFont typeface="Arial" pitchFamily="34" charset="0"/>
        <a:buChar char="•"/>
        <a:defRPr sz="1400" kern="1200">
          <a:solidFill>
            <a:schemeClr val="tx2"/>
          </a:solidFill>
          <a:latin typeface="+mn-lt"/>
          <a:ea typeface="+mn-ea"/>
          <a:cs typeface="+mn-cs"/>
        </a:defRPr>
      </a:lvl6pPr>
      <a:lvl7pPr marL="2971800" indent="-22860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3429000" indent="-22860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8pPr>
      <a:lvl9pPr marL="3886200" indent="-228600" algn="l" defTabSz="914400" rtl="0" eaLnBrk="1" latinLnBrk="0" hangingPunct="1">
        <a:spcBef>
          <a:spcPct val="20000"/>
        </a:spcBef>
        <a:buClr>
          <a:schemeClr val="accent5"/>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cs.wikipedia.org/wiki/Soubor:Stendhal.jp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7223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6805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smtClean="0"/>
              <a:t>Stendhal</a:t>
            </a:r>
            <a:br>
              <a:rPr lang="cs-CZ" smtClean="0"/>
            </a:br>
            <a:endParaRPr lang="cs-CZ" dirty="0"/>
          </a:p>
        </p:txBody>
      </p:sp>
      <p:sp>
        <p:nvSpPr>
          <p:cNvPr id="7" name="Podnadpis 6"/>
          <p:cNvSpPr>
            <a:spLocks noGrp="1"/>
          </p:cNvSpPr>
          <p:nvPr>
            <p:ph type="subTitle" idx="1"/>
          </p:nvPr>
        </p:nvSpPr>
        <p:spPr/>
        <p:txBody>
          <a:bodyPr/>
          <a:lstStyle/>
          <a:p>
            <a:endParaRPr lang="cs-CZ"/>
          </a:p>
        </p:txBody>
      </p:sp>
    </p:spTree>
    <p:extLst>
      <p:ext uri="{BB962C8B-B14F-4D97-AF65-F5344CB8AC3E}">
        <p14:creationId xmlns:p14="http://schemas.microsoft.com/office/powerpoint/2010/main" val="8694638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Stendhal</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024759" y="1728000"/>
            <a:ext cx="3507138" cy="4536000"/>
          </a:xfrm>
        </p:spPr>
      </p:pic>
      <p:sp>
        <p:nvSpPr>
          <p:cNvPr id="3" name="Zástupný symbol pro text 2"/>
          <p:cNvSpPr>
            <a:spLocks noGrp="1"/>
          </p:cNvSpPr>
          <p:nvPr>
            <p:ph type="body" sz="half" idx="2"/>
          </p:nvPr>
        </p:nvSpPr>
        <p:spPr/>
        <p:txBody>
          <a:bodyPr/>
          <a:lstStyle/>
          <a:p>
            <a:r>
              <a:rPr lang="cs-CZ" smtClean="0"/>
              <a:t>OBR. 1 </a:t>
            </a:r>
            <a:endParaRPr lang="cs-CZ" dirty="0"/>
          </a:p>
        </p:txBody>
      </p:sp>
    </p:spTree>
    <p:extLst>
      <p:ext uri="{BB962C8B-B14F-4D97-AF65-F5344CB8AC3E}">
        <p14:creationId xmlns:p14="http://schemas.microsoft.com/office/powerpoint/2010/main" val="19373832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Stendhal</a:t>
            </a:r>
            <a:endParaRPr lang="cs-CZ" dirty="0"/>
          </a:p>
        </p:txBody>
      </p:sp>
      <p:sp>
        <p:nvSpPr>
          <p:cNvPr id="3" name="Zástupný symbol pro obsah 2"/>
          <p:cNvSpPr>
            <a:spLocks noGrp="1"/>
          </p:cNvSpPr>
          <p:nvPr>
            <p:ph idx="1"/>
          </p:nvPr>
        </p:nvSpPr>
        <p:spPr/>
        <p:txBody>
          <a:bodyPr/>
          <a:lstStyle/>
          <a:p>
            <a:r>
              <a:rPr lang="cs-CZ" dirty="0" smtClean="0"/>
              <a:t>Život prožil za napoleonských válek</a:t>
            </a:r>
          </a:p>
          <a:p>
            <a:r>
              <a:rPr lang="cs-CZ" dirty="0" smtClean="0"/>
              <a:t>Jeho tvorba časově spadá do romantismu, má ale blíže k realismu</a:t>
            </a:r>
          </a:p>
          <a:p>
            <a:r>
              <a:rPr lang="cs-CZ" dirty="0" smtClean="0"/>
              <a:t>Ve své době nebyl jako spisovatel příliš znám</a:t>
            </a:r>
          </a:p>
          <a:p>
            <a:r>
              <a:rPr lang="cs-CZ" dirty="0" smtClean="0"/>
              <a:t>Vlastním jménem </a:t>
            </a:r>
            <a:r>
              <a:rPr lang="cs-CZ" dirty="0" err="1" smtClean="0"/>
              <a:t>Henri</a:t>
            </a:r>
            <a:r>
              <a:rPr lang="cs-CZ" dirty="0" smtClean="0"/>
              <a:t> </a:t>
            </a:r>
            <a:r>
              <a:rPr lang="cs-CZ" dirty="0" err="1" smtClean="0"/>
              <a:t>Beyle</a:t>
            </a:r>
            <a:endParaRPr lang="cs-CZ" dirty="0" smtClean="0"/>
          </a:p>
          <a:p>
            <a:r>
              <a:rPr lang="cs-CZ" dirty="0" smtClean="0"/>
              <a:t>Napsal pět románů</a:t>
            </a:r>
          </a:p>
          <a:p>
            <a:pPr marL="0" indent="0">
              <a:buNone/>
            </a:pPr>
            <a:endParaRPr lang="cs-CZ" dirty="0"/>
          </a:p>
        </p:txBody>
      </p:sp>
    </p:spTree>
    <p:extLst>
      <p:ext uri="{BB962C8B-B14F-4D97-AF65-F5344CB8AC3E}">
        <p14:creationId xmlns:p14="http://schemas.microsoft.com/office/powerpoint/2010/main" val="9805634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Červený a černý</a:t>
            </a:r>
            <a:endParaRPr lang="cs-CZ" dirty="0"/>
          </a:p>
        </p:txBody>
      </p:sp>
      <p:sp>
        <p:nvSpPr>
          <p:cNvPr id="3" name="Zástupný symbol pro obsah 2"/>
          <p:cNvSpPr>
            <a:spLocks noGrp="1"/>
          </p:cNvSpPr>
          <p:nvPr>
            <p:ph idx="1"/>
          </p:nvPr>
        </p:nvSpPr>
        <p:spPr/>
        <p:txBody>
          <a:bodyPr/>
          <a:lstStyle/>
          <a:p>
            <a:r>
              <a:rPr lang="cs-CZ" dirty="0" smtClean="0"/>
              <a:t>Román – 2 díly</a:t>
            </a:r>
          </a:p>
          <a:p>
            <a:r>
              <a:rPr lang="cs-CZ" dirty="0" smtClean="0"/>
              <a:t>Podtitul – Kronika roku 1830</a:t>
            </a:r>
          </a:p>
          <a:p>
            <a:r>
              <a:rPr lang="cs-CZ" dirty="0" smtClean="0"/>
              <a:t>Společenskokritický román</a:t>
            </a:r>
          </a:p>
          <a:p>
            <a:r>
              <a:rPr lang="cs-CZ" dirty="0" smtClean="0"/>
              <a:t>Hlavní hrdina – Julián </a:t>
            </a:r>
            <a:r>
              <a:rPr lang="cs-CZ" dirty="0" err="1" smtClean="0"/>
              <a:t>Sorel</a:t>
            </a:r>
            <a:endParaRPr lang="cs-CZ" dirty="0" smtClean="0"/>
          </a:p>
          <a:p>
            <a:r>
              <a:rPr lang="cs-CZ" dirty="0" smtClean="0"/>
              <a:t>Charakter hrdiny se během příběhu vyvíjí</a:t>
            </a:r>
          </a:p>
          <a:p>
            <a:r>
              <a:rPr lang="cs-CZ" dirty="0" smtClean="0"/>
              <a:t>Rozumově manipuluje okolím, ale v rozhodujícím okamžiku u něj převáží city</a:t>
            </a:r>
          </a:p>
          <a:p>
            <a:endParaRPr lang="cs-CZ" dirty="0"/>
          </a:p>
        </p:txBody>
      </p:sp>
    </p:spTree>
    <p:extLst>
      <p:ext uri="{BB962C8B-B14F-4D97-AF65-F5344CB8AC3E}">
        <p14:creationId xmlns:p14="http://schemas.microsoft.com/office/powerpoint/2010/main" val="34349183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Červený a černý</a:t>
            </a:r>
            <a:endParaRPr lang="cs-CZ" dirty="0"/>
          </a:p>
        </p:txBody>
      </p:sp>
      <p:sp>
        <p:nvSpPr>
          <p:cNvPr id="3" name="Zástupný symbol pro obsah 2"/>
          <p:cNvSpPr>
            <a:spLocks noGrp="1"/>
          </p:cNvSpPr>
          <p:nvPr>
            <p:ph idx="1"/>
          </p:nvPr>
        </p:nvSpPr>
        <p:spPr/>
        <p:txBody>
          <a:bodyPr>
            <a:normAutofit/>
          </a:bodyPr>
          <a:lstStyle/>
          <a:p>
            <a:pPr marL="0" indent="0" algn="just">
              <a:buNone/>
            </a:pPr>
            <a:r>
              <a:rPr lang="cs-CZ" dirty="0" smtClean="0"/>
              <a:t>Hlavní hrdina je syn tesaře. V touze proniknout do vyšší společnosti prochází kariérou vojenskou, politickou i diplomatickou. S rozumem využívá všechny možnosti k úspěchu. Stane se milencem manželky starosty pana de </a:t>
            </a:r>
            <a:r>
              <a:rPr lang="cs-CZ" dirty="0" err="1" smtClean="0"/>
              <a:t>Rénal</a:t>
            </a:r>
            <a:r>
              <a:rPr lang="cs-CZ" dirty="0" smtClean="0"/>
              <a:t>, přes církevní kariéru pokračuje jako tajemník markýze de la Mole. Svede jeho dceru Matyldu, získá souhlas se sňatkem a těsně před splněním jeho snů jeho vzestup končí.</a:t>
            </a:r>
            <a:endParaRPr lang="cs-CZ" dirty="0"/>
          </a:p>
        </p:txBody>
      </p:sp>
    </p:spTree>
    <p:extLst>
      <p:ext uri="{BB962C8B-B14F-4D97-AF65-F5344CB8AC3E}">
        <p14:creationId xmlns:p14="http://schemas.microsoft.com/office/powerpoint/2010/main" val="3451425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Otázky</a:t>
            </a:r>
            <a:endParaRPr lang="cs-CZ" dirty="0"/>
          </a:p>
        </p:txBody>
      </p:sp>
      <p:sp>
        <p:nvSpPr>
          <p:cNvPr id="3" name="Zástupný symbol pro obsah 2"/>
          <p:cNvSpPr>
            <a:spLocks noGrp="1"/>
          </p:cNvSpPr>
          <p:nvPr>
            <p:ph idx="1"/>
          </p:nvPr>
        </p:nvSpPr>
        <p:spPr/>
        <p:txBody>
          <a:bodyPr/>
          <a:lstStyle/>
          <a:p>
            <a:r>
              <a:rPr lang="cs-CZ" smtClean="0"/>
              <a:t>Jak se staví vypravěč k ději?</a:t>
            </a:r>
          </a:p>
          <a:p>
            <a:r>
              <a:rPr lang="cs-CZ" smtClean="0"/>
              <a:t>Kde autor získal inspiraci pro román Červený a černý?</a:t>
            </a:r>
          </a:p>
          <a:p>
            <a:r>
              <a:rPr lang="cs-CZ" smtClean="0"/>
              <a:t>Proč ho porota odsoudí k smrti, přestože 	byla podplacená?</a:t>
            </a:r>
            <a:endParaRPr lang="cs-CZ" dirty="0"/>
          </a:p>
        </p:txBody>
      </p:sp>
    </p:spTree>
    <p:extLst>
      <p:ext uri="{BB962C8B-B14F-4D97-AF65-F5344CB8AC3E}">
        <p14:creationId xmlns:p14="http://schemas.microsoft.com/office/powerpoint/2010/main" val="41698228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normAutofit/>
          </a:bodyPr>
          <a:lstStyle/>
          <a:p>
            <a:r>
              <a:rPr lang="cs-CZ" b="1" i="1" dirty="0" smtClean="0"/>
              <a:t>Jak se staví vypravěč k ději?</a:t>
            </a:r>
          </a:p>
          <a:p>
            <a:pPr lvl="1"/>
            <a:r>
              <a:rPr lang="cs-CZ" dirty="0" smtClean="0"/>
              <a:t>Vypravěč děj komentuje, ale je jen prostředníkem toho, jak děj prožívají jednotlivé postavy.</a:t>
            </a:r>
          </a:p>
          <a:p>
            <a:r>
              <a:rPr lang="cs-CZ" b="1" i="1" dirty="0" smtClean="0"/>
              <a:t>Kde autor získal inspiraci pro román?</a:t>
            </a:r>
          </a:p>
          <a:p>
            <a:pPr lvl="1"/>
            <a:r>
              <a:rPr lang="cs-CZ" dirty="0" smtClean="0"/>
              <a:t>Inspiraci nalezl v soudním věstníku.</a:t>
            </a:r>
          </a:p>
          <a:p>
            <a:r>
              <a:rPr lang="cs-CZ" b="1" i="1" dirty="0" smtClean="0"/>
              <a:t>Proč ho porota odsoudí k smrti, přestože 	byla podplacená?</a:t>
            </a:r>
          </a:p>
          <a:p>
            <a:pPr lvl="1"/>
            <a:r>
              <a:rPr lang="cs-CZ" dirty="0" smtClean="0"/>
              <a:t>Protože ji obviní ze zaujatosti vůči lidem nižšího původu a přizná, že svůj čin plánoval.</a:t>
            </a:r>
          </a:p>
          <a:p>
            <a:endParaRPr lang="cs-CZ" dirty="0" smtClean="0"/>
          </a:p>
          <a:p>
            <a:endParaRPr lang="cs-CZ" dirty="0" smtClean="0"/>
          </a:p>
          <a:p>
            <a:pPr marL="0" indent="0">
              <a:buNone/>
            </a:pPr>
            <a:endParaRPr lang="cs-CZ" dirty="0" smtClean="0"/>
          </a:p>
          <a:p>
            <a:endParaRPr lang="cs-CZ" dirty="0"/>
          </a:p>
        </p:txBody>
      </p:sp>
    </p:spTree>
    <p:extLst>
      <p:ext uri="{BB962C8B-B14F-4D97-AF65-F5344CB8AC3E}">
        <p14:creationId xmlns:p14="http://schemas.microsoft.com/office/powerpoint/2010/main" val="34346828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Diskuze</a:t>
            </a:r>
            <a:endParaRPr lang="cs-CZ" dirty="0"/>
          </a:p>
        </p:txBody>
      </p:sp>
      <p:sp>
        <p:nvSpPr>
          <p:cNvPr id="3" name="Zástupný symbol pro obsah 2"/>
          <p:cNvSpPr>
            <a:spLocks noGrp="1"/>
          </p:cNvSpPr>
          <p:nvPr>
            <p:ph idx="1"/>
          </p:nvPr>
        </p:nvSpPr>
        <p:spPr/>
        <p:txBody>
          <a:bodyPr/>
          <a:lstStyle/>
          <a:p>
            <a:r>
              <a:rPr lang="cs-CZ" dirty="0" smtClean="0"/>
              <a:t>Jakým způsobem Julián </a:t>
            </a:r>
            <a:r>
              <a:rPr lang="cs-CZ" dirty="0" err="1" smtClean="0"/>
              <a:t>Sorel</a:t>
            </a:r>
            <a:r>
              <a:rPr lang="cs-CZ" dirty="0" smtClean="0"/>
              <a:t> svádí Matyldu?</a:t>
            </a:r>
          </a:p>
          <a:p>
            <a:r>
              <a:rPr lang="cs-CZ" dirty="0" smtClean="0"/>
              <a:t>Funguje tato taktika i dnes?</a:t>
            </a:r>
            <a:endParaRPr lang="cs-CZ" dirty="0"/>
          </a:p>
        </p:txBody>
      </p:sp>
    </p:spTree>
    <p:extLst>
      <p:ext uri="{BB962C8B-B14F-4D97-AF65-F5344CB8AC3E}">
        <p14:creationId xmlns:p14="http://schemas.microsoft.com/office/powerpoint/2010/main" val="24047730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Diskuze</a:t>
            </a:r>
            <a:endParaRPr lang="cs-CZ" dirty="0"/>
          </a:p>
        </p:txBody>
      </p:sp>
      <p:sp>
        <p:nvSpPr>
          <p:cNvPr id="3" name="Zástupný symbol pro obsah 2"/>
          <p:cNvSpPr>
            <a:spLocks noGrp="1"/>
          </p:cNvSpPr>
          <p:nvPr>
            <p:ph idx="1"/>
          </p:nvPr>
        </p:nvSpPr>
        <p:spPr/>
        <p:txBody>
          <a:bodyPr/>
          <a:lstStyle/>
          <a:p>
            <a:r>
              <a:rPr lang="cs-CZ" dirty="0" smtClean="0"/>
              <a:t>Jakým způsobem Julián </a:t>
            </a:r>
            <a:r>
              <a:rPr lang="cs-CZ" dirty="0" err="1" smtClean="0"/>
              <a:t>Sorel</a:t>
            </a:r>
            <a:r>
              <a:rPr lang="cs-CZ" dirty="0" smtClean="0"/>
              <a:t> svádí Matyldu?</a:t>
            </a:r>
          </a:p>
          <a:p>
            <a:pPr lvl="1"/>
            <a:r>
              <a:rPr lang="cs-CZ" dirty="0"/>
              <a:t>Nechává ji na pochybách o svých citech. Nechce dát najevo, že ji opravdu miluje, bojí se odmítnutí, proto se chová odtažitě. Udržuje Matyldu v nejistotě, chce, aby o něj usilovala ona</a:t>
            </a:r>
            <a:r>
              <a:rPr lang="cs-CZ" dirty="0" smtClean="0"/>
              <a:t>.</a:t>
            </a:r>
          </a:p>
          <a:p>
            <a:r>
              <a:rPr lang="cs-CZ" dirty="0" smtClean="0"/>
              <a:t>Funguje tato taktika i dnes?</a:t>
            </a:r>
          </a:p>
          <a:p>
            <a:pPr lvl="1"/>
            <a:r>
              <a:rPr lang="cs-CZ" dirty="0"/>
              <a:t>Kolektivní </a:t>
            </a:r>
            <a:r>
              <a:rPr lang="cs-CZ" dirty="0" smtClean="0"/>
              <a:t>řešení</a:t>
            </a:r>
            <a:endParaRPr lang="cs-CZ" dirty="0"/>
          </a:p>
        </p:txBody>
      </p:sp>
    </p:spTree>
    <p:extLst>
      <p:ext uri="{BB962C8B-B14F-4D97-AF65-F5344CB8AC3E}">
        <p14:creationId xmlns:p14="http://schemas.microsoft.com/office/powerpoint/2010/main" val="9958124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Kartouza parmská</a:t>
            </a:r>
            <a:endParaRPr lang="cs-CZ" dirty="0"/>
          </a:p>
        </p:txBody>
      </p:sp>
      <p:sp>
        <p:nvSpPr>
          <p:cNvPr id="3" name="Zástupný symbol pro obsah 2"/>
          <p:cNvSpPr>
            <a:spLocks noGrp="1"/>
          </p:cNvSpPr>
          <p:nvPr>
            <p:ph idx="1"/>
          </p:nvPr>
        </p:nvSpPr>
        <p:spPr/>
        <p:txBody>
          <a:bodyPr/>
          <a:lstStyle/>
          <a:p>
            <a:r>
              <a:rPr lang="cs-CZ" dirty="0" smtClean="0"/>
              <a:t>Dvoudílný psychologický román</a:t>
            </a:r>
          </a:p>
          <a:p>
            <a:r>
              <a:rPr lang="cs-CZ" dirty="0" smtClean="0"/>
              <a:t>Příběh se odehrává v Itálii</a:t>
            </a:r>
          </a:p>
          <a:p>
            <a:r>
              <a:rPr lang="cs-CZ" dirty="0" smtClean="0"/>
              <a:t>Inspirací byly italské kroniky</a:t>
            </a:r>
          </a:p>
          <a:p>
            <a:r>
              <a:rPr lang="cs-CZ" dirty="0" smtClean="0"/>
              <a:t>Hlavní postava – šlechtic Fabrizio </a:t>
            </a:r>
            <a:r>
              <a:rPr lang="cs-CZ" dirty="0" err="1" smtClean="0"/>
              <a:t>del</a:t>
            </a:r>
            <a:r>
              <a:rPr lang="cs-CZ" dirty="0" smtClean="0"/>
              <a:t> </a:t>
            </a:r>
            <a:r>
              <a:rPr lang="cs-CZ" dirty="0" err="1" smtClean="0"/>
              <a:t>Dongo</a:t>
            </a:r>
            <a:endParaRPr lang="cs-CZ" dirty="0" smtClean="0"/>
          </a:p>
          <a:p>
            <a:r>
              <a:rPr lang="cs-CZ" dirty="0" smtClean="0"/>
              <a:t>Autor zachycuje jeho charakterový vývoj</a:t>
            </a:r>
            <a:endParaRPr lang="cs-CZ" dirty="0"/>
          </a:p>
        </p:txBody>
      </p:sp>
    </p:spTree>
    <p:extLst>
      <p:ext uri="{BB962C8B-B14F-4D97-AF65-F5344CB8AC3E}">
        <p14:creationId xmlns:p14="http://schemas.microsoft.com/office/powerpoint/2010/main" val="35483351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Kartouza parmská</a:t>
            </a:r>
            <a:endParaRPr lang="cs-CZ" dirty="0"/>
          </a:p>
        </p:txBody>
      </p:sp>
      <p:sp>
        <p:nvSpPr>
          <p:cNvPr id="3" name="Zástupný symbol pro obsah 2"/>
          <p:cNvSpPr>
            <a:spLocks noGrp="1"/>
          </p:cNvSpPr>
          <p:nvPr>
            <p:ph idx="1"/>
          </p:nvPr>
        </p:nvSpPr>
        <p:spPr/>
        <p:txBody>
          <a:bodyPr/>
          <a:lstStyle/>
          <a:p>
            <a:pPr marL="0" indent="0" algn="just">
              <a:buNone/>
            </a:pPr>
            <a:r>
              <a:rPr lang="cs-CZ" dirty="0" smtClean="0"/>
              <a:t>Hlavní hrdina se účastní bitvy u Waterloo, po porážce se uchyluje pod ochranu své tety k parmskému dvoru. Zde přijímá pravidla přetvářky, vstoupí do kněžského semináře. Při milostném dobrodružství zabije člověka, ocitá se ve vězení, kde se zamiluje do dcery žalářníka. Teta mu pomůže uprchnout, vrací se pro svou lásku, po její smrti rezignuje a vstupuje do kláštera. </a:t>
            </a:r>
          </a:p>
          <a:p>
            <a:endParaRPr lang="cs-CZ" dirty="0"/>
          </a:p>
          <a:p>
            <a:endParaRPr lang="cs-CZ" dirty="0" smtClean="0"/>
          </a:p>
          <a:p>
            <a:endParaRPr lang="cs-CZ" dirty="0"/>
          </a:p>
        </p:txBody>
      </p:sp>
    </p:spTree>
    <p:extLst>
      <p:ext uri="{BB962C8B-B14F-4D97-AF65-F5344CB8AC3E}">
        <p14:creationId xmlns:p14="http://schemas.microsoft.com/office/powerpoint/2010/main" val="12502850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a:t>
            </a:r>
            <a:endParaRPr lang="cs-CZ" dirty="0"/>
          </a:p>
        </p:txBody>
      </p:sp>
      <p:sp>
        <p:nvSpPr>
          <p:cNvPr id="3" name="Zástupný symbol pro obsah 2"/>
          <p:cNvSpPr>
            <a:spLocks noGrp="1"/>
          </p:cNvSpPr>
          <p:nvPr>
            <p:ph idx="1"/>
          </p:nvPr>
        </p:nvSpPr>
        <p:spPr/>
        <p:txBody>
          <a:bodyPr/>
          <a:lstStyle/>
          <a:p>
            <a:r>
              <a:rPr lang="cs-CZ" dirty="0" smtClean="0"/>
              <a:t>Z čeho má hlavní hrdina strach během 	života u dvora?</a:t>
            </a:r>
          </a:p>
          <a:p>
            <a:r>
              <a:rPr lang="cs-CZ" dirty="0" smtClean="0"/>
              <a:t>Co znamená slovo kartouza?</a:t>
            </a:r>
          </a:p>
          <a:p>
            <a:r>
              <a:rPr lang="cs-CZ" dirty="0" smtClean="0"/>
              <a:t>Jak se jmenuje žalářníkova dcera?</a:t>
            </a:r>
          </a:p>
          <a:p>
            <a:r>
              <a:rPr lang="cs-CZ" dirty="0" smtClean="0"/>
              <a:t>Jaký byl hlavní hrdina v době, kdy se účastnil bitvy u Waterloo?</a:t>
            </a:r>
          </a:p>
          <a:p>
            <a:endParaRPr lang="cs-CZ" dirty="0"/>
          </a:p>
        </p:txBody>
      </p:sp>
    </p:spTree>
    <p:extLst>
      <p:ext uri="{BB962C8B-B14F-4D97-AF65-F5344CB8AC3E}">
        <p14:creationId xmlns:p14="http://schemas.microsoft.com/office/powerpoint/2010/main" val="13130279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Řešení</a:t>
            </a:r>
            <a:endParaRPr lang="cs-CZ" dirty="0"/>
          </a:p>
        </p:txBody>
      </p:sp>
      <p:sp>
        <p:nvSpPr>
          <p:cNvPr id="3" name="Zástupný symbol pro obsah 2"/>
          <p:cNvSpPr>
            <a:spLocks noGrp="1"/>
          </p:cNvSpPr>
          <p:nvPr>
            <p:ph idx="1"/>
          </p:nvPr>
        </p:nvSpPr>
        <p:spPr/>
        <p:txBody>
          <a:bodyPr/>
          <a:lstStyle/>
          <a:p>
            <a:r>
              <a:rPr lang="cs-CZ" dirty="0" smtClean="0"/>
              <a:t>Z čeho má hlavní hrdina strach během 	života u dvora?</a:t>
            </a:r>
          </a:p>
          <a:p>
            <a:pPr lvl="1"/>
            <a:r>
              <a:rPr lang="cs-CZ" dirty="0" smtClean="0"/>
              <a:t>Z tajné policie, politických intrik, lží, ..</a:t>
            </a:r>
          </a:p>
          <a:p>
            <a:r>
              <a:rPr lang="cs-CZ" dirty="0" smtClean="0"/>
              <a:t>Co znamená slovo kartouza?</a:t>
            </a:r>
          </a:p>
          <a:p>
            <a:pPr lvl="1"/>
            <a:r>
              <a:rPr lang="cs-CZ" dirty="0" smtClean="0"/>
              <a:t>Věznice.</a:t>
            </a:r>
          </a:p>
          <a:p>
            <a:r>
              <a:rPr lang="cs-CZ" dirty="0" smtClean="0"/>
              <a:t>Jak se jmenuje žalářníkova dcera?</a:t>
            </a:r>
          </a:p>
          <a:p>
            <a:pPr lvl="1"/>
            <a:r>
              <a:rPr lang="cs-CZ" dirty="0" err="1" smtClean="0"/>
              <a:t>Klélie</a:t>
            </a:r>
            <a:r>
              <a:rPr lang="cs-CZ" dirty="0" smtClean="0"/>
              <a:t>.</a:t>
            </a:r>
          </a:p>
          <a:p>
            <a:r>
              <a:rPr lang="cs-CZ" dirty="0" smtClean="0"/>
              <a:t>Jaký byl hlavní hrdina v době, kdy se účastnil bitvy u Waterloo?</a:t>
            </a:r>
          </a:p>
          <a:p>
            <a:pPr lvl="1"/>
            <a:r>
              <a:rPr lang="cs-CZ" dirty="0" smtClean="0"/>
              <a:t>Naivní.</a:t>
            </a:r>
          </a:p>
        </p:txBody>
      </p:sp>
    </p:spTree>
    <p:extLst>
      <p:ext uri="{BB962C8B-B14F-4D97-AF65-F5344CB8AC3E}">
        <p14:creationId xmlns:p14="http://schemas.microsoft.com/office/powerpoint/2010/main" val="11991143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Použité zdroje</a:t>
            </a:r>
            <a:endParaRPr lang="cs-CZ" dirty="0"/>
          </a:p>
        </p:txBody>
      </p:sp>
      <p:sp>
        <p:nvSpPr>
          <p:cNvPr id="3" name="Zástupný symbol pro obsah 2"/>
          <p:cNvSpPr>
            <a:spLocks noGrp="1"/>
          </p:cNvSpPr>
          <p:nvPr>
            <p:ph idx="1"/>
          </p:nvPr>
        </p:nvSpPr>
        <p:spPr/>
        <p:txBody>
          <a:bodyPr/>
          <a:lstStyle/>
          <a:p>
            <a:r>
              <a:rPr lang="cs-CZ" dirty="0" smtClean="0"/>
              <a:t>Microsoft Office – placená školní licence zakoupená EOA Děčín</a:t>
            </a:r>
          </a:p>
          <a:p>
            <a:pPr lvl="1"/>
            <a:r>
              <a:rPr lang="cs-CZ" dirty="0" smtClean="0"/>
              <a:t>[cit. 2012-12-07] Autor: Johan Olaf </a:t>
            </a:r>
            <a:r>
              <a:rPr lang="cs-CZ" dirty="0" err="1" smtClean="0"/>
              <a:t>Sodermark</a:t>
            </a:r>
            <a:r>
              <a:rPr lang="cs-CZ" dirty="0" smtClean="0"/>
              <a:t>. Tento soubor podléhá licenci </a:t>
            </a:r>
            <a:r>
              <a:rPr lang="cs-CZ" dirty="0" err="1" smtClean="0"/>
              <a:t>Creative</a:t>
            </a:r>
            <a:r>
              <a:rPr lang="cs-CZ" dirty="0" smtClean="0"/>
              <a:t> </a:t>
            </a:r>
            <a:r>
              <a:rPr lang="cs-CZ" dirty="0" err="1" smtClean="0"/>
              <a:t>Commons</a:t>
            </a:r>
            <a:r>
              <a:rPr lang="cs-CZ" dirty="0" smtClean="0"/>
              <a:t>. Použito z: </a:t>
            </a:r>
            <a:r>
              <a:rPr lang="cs-CZ" dirty="0" smtClean="0">
                <a:hlinkClick r:id="rId2"/>
              </a:rPr>
              <a:t>http://cs.wikipedia.org/wiki/Soubor:Stendhal.jpg</a:t>
            </a:r>
            <a:endParaRPr lang="cs-CZ" dirty="0" smtClean="0"/>
          </a:p>
          <a:p>
            <a:endParaRPr lang="cs-CZ" dirty="0" smtClean="0"/>
          </a:p>
          <a:p>
            <a:endParaRPr lang="cs-CZ" dirty="0"/>
          </a:p>
        </p:txBody>
      </p:sp>
    </p:spTree>
    <p:extLst>
      <p:ext uri="{BB962C8B-B14F-4D97-AF65-F5344CB8AC3E}">
        <p14:creationId xmlns:p14="http://schemas.microsoft.com/office/powerpoint/2010/main" val="141173984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1">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Decatur">
      <a:majorFont>
        <a:latin typeface="Bodoni MT Condensed"/>
        <a:ea typeface=""/>
        <a:cs typeface=""/>
        <a:font script="Grek" typeface="Times New Roman"/>
        <a:font script="Cyrl" typeface="Times New Roman"/>
        <a:font script="Jpan" typeface="HG明朝E"/>
        <a:font script="Hang" typeface="HY목각파임B"/>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catur">
      <a:fillStyleLst>
        <a:solidFill>
          <a:schemeClr val="phClr"/>
        </a:solidFill>
        <a:gradFill rotWithShape="1">
          <a:gsLst>
            <a:gs pos="0">
              <a:schemeClr val="phClr">
                <a:tint val="90000"/>
                <a:satMod val="110000"/>
              </a:schemeClr>
            </a:gs>
            <a:gs pos="47500">
              <a:schemeClr val="phClr">
                <a:tint val="53000"/>
                <a:satMod val="120000"/>
              </a:schemeClr>
            </a:gs>
            <a:gs pos="58500">
              <a:schemeClr val="phClr">
                <a:tint val="53000"/>
                <a:satMod val="120000"/>
              </a:schemeClr>
            </a:gs>
            <a:gs pos="100000">
              <a:schemeClr val="phClr">
                <a:tint val="90000"/>
                <a:satMod val="110000"/>
              </a:schemeClr>
            </a:gs>
          </a:gsLst>
          <a:lin ang="3600000" scaled="1"/>
        </a:gradFill>
        <a:gradFill rotWithShape="1">
          <a:gsLst>
            <a:gs pos="0">
              <a:schemeClr val="phClr">
                <a:shade val="54000"/>
                <a:satMod val="105000"/>
              </a:schemeClr>
            </a:gs>
            <a:gs pos="47500">
              <a:schemeClr val="phClr">
                <a:shade val="88000"/>
                <a:satMod val="105000"/>
              </a:schemeClr>
            </a:gs>
            <a:gs pos="58500">
              <a:schemeClr val="phClr">
                <a:shade val="88000"/>
                <a:satMod val="105000"/>
              </a:schemeClr>
            </a:gs>
            <a:gs pos="100000">
              <a:schemeClr val="phClr">
                <a:shade val="54000"/>
                <a:satMod val="105000"/>
              </a:schemeClr>
            </a:gs>
          </a:gsLst>
          <a:lin ang="3600000" scaled="1"/>
        </a:gradFill>
      </a:fillStyleLst>
      <a:lnStyleLst>
        <a:ln w="10000" cap="flat" cmpd="sng" algn="ctr">
          <a:solidFill>
            <a:schemeClr val="phClr"/>
          </a:solidFill>
          <a:prstDash val="solid"/>
        </a:ln>
        <a:ln w="2825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3600000" algn="r" rotWithShape="0">
              <a:srgbClr val="000000">
                <a:alpha val="30000"/>
              </a:srgbClr>
            </a:outerShdw>
          </a:effectLst>
        </a:effectStyle>
        <a:effectStyle>
          <a:effectLst>
            <a:outerShdw blurRad="63500" dist="25400" dir="3600000" algn="r" rotWithShape="0">
              <a:srgbClr val="000000">
                <a:alpha val="36000"/>
              </a:srgbClr>
            </a:outerShdw>
          </a:effectLst>
          <a:scene3d>
            <a:camera prst="orthographicFront">
              <a:rot lat="0" lon="0" rev="0"/>
            </a:camera>
            <a:lightRig rig="harsh" dir="tl">
              <a:rot lat="0" lon="0" rev="9000000"/>
            </a:lightRig>
          </a:scene3d>
          <a:sp3d prstMaterial="flat">
            <a:bevelT w="38100" h="50800" prst="softRound"/>
          </a:sp3d>
        </a:effectStyle>
        <a:effectStyle>
          <a:effectLst>
            <a:outerShdw blurRad="76200" dist="38100" dir="3600000" algn="r" rotWithShape="0">
              <a:srgbClr val="000000">
                <a:alpha val="60000"/>
              </a:srgbClr>
            </a:outerShdw>
          </a:effectLst>
          <a:scene3d>
            <a:camera prst="orthographicFront">
              <a:rot lat="0" lon="0" rev="0"/>
            </a:camera>
            <a:lightRig rig="harsh" dir="tl">
              <a:rot lat="0" lon="0" rev="9000000"/>
            </a:lightRig>
          </a:scene3d>
          <a:sp3d contourW="44450" prstMaterial="flat">
            <a:bevelT w="38100" h="50800" prst="softRound"/>
            <a:contourClr>
              <a:schemeClr val="phClr">
                <a:tint val="5"/>
                <a:satMod val="130000"/>
              </a:schemeClr>
            </a:contourClr>
          </a:sp3d>
        </a:effectStyle>
      </a:effectStyleLst>
      <a:bgFillStyleLst>
        <a:solidFill>
          <a:schemeClr val="phClr"/>
        </a:solidFill>
        <a:gradFill rotWithShape="1">
          <a:gsLst>
            <a:gs pos="0">
              <a:schemeClr val="phClr">
                <a:tint val="100000"/>
                <a:shade val="52000"/>
                <a:satMod val="105000"/>
              </a:schemeClr>
            </a:gs>
            <a:gs pos="47500">
              <a:schemeClr val="phClr">
                <a:tint val="90000"/>
                <a:shade val="89000"/>
                <a:satMod val="105000"/>
              </a:schemeClr>
            </a:gs>
            <a:gs pos="58500">
              <a:schemeClr val="phClr">
                <a:tint val="85000"/>
                <a:shade val="89000"/>
                <a:satMod val="105000"/>
              </a:schemeClr>
            </a:gs>
            <a:gs pos="100000">
              <a:schemeClr val="phClr">
                <a:tint val="100000"/>
                <a:shade val="52000"/>
                <a:satMod val="105000"/>
              </a:schemeClr>
            </a:gs>
          </a:gsLst>
          <a:lin ang="3600000" scaled="0"/>
        </a:gradFill>
        <a:blipFill rotWithShape="1">
          <a:blip xmlns:r="http://schemas.openxmlformats.org/officeDocument/2006/relationships" r:embed="rId1">
            <a:duotone>
              <a:schemeClr val="phClr">
                <a:tint val="98000"/>
              </a:schemeClr>
              <a:schemeClr val="phClr">
                <a:shade val="85000"/>
                <a:satMod val="120000"/>
              </a:schemeClr>
            </a:duotone>
          </a:blip>
          <a:tile tx="0" ty="0" sx="52000" sy="5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Motiv1</Template>
  <TotalTime>76</TotalTime>
  <Words>432</Words>
  <Application>Microsoft Office PowerPoint</Application>
  <PresentationFormat>Předvádění na obrazovce (4:3)</PresentationFormat>
  <Paragraphs>65</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Motiv1</vt:lpstr>
      <vt:lpstr>Prezentace aplikace PowerPoint</vt:lpstr>
      <vt:lpstr>Prezentace aplikace PowerPoint</vt:lpstr>
      <vt:lpstr>Stendhal </vt:lpstr>
      <vt:lpstr>Stendhal</vt:lpstr>
      <vt:lpstr>Stendhal</vt:lpstr>
      <vt:lpstr>Červený a černý</vt:lpstr>
      <vt:lpstr>Červený a černý</vt:lpstr>
      <vt:lpstr>Otázky</vt:lpstr>
      <vt:lpstr>Řešení</vt:lpstr>
      <vt:lpstr>Diskuze</vt:lpstr>
      <vt:lpstr>Diskuze</vt:lpstr>
      <vt:lpstr>Kartouza parmská</vt:lpstr>
      <vt:lpstr>Kartouza parmská</vt:lpstr>
      <vt:lpstr>Otázky</vt:lpstr>
      <vt:lpstr>Řešení</vt:lpstr>
      <vt:lpstr>Použité zdroje</vt:lpstr>
    </vt:vector>
  </TitlesOfParts>
  <Company>EOA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Realismus 19. století</dc:title>
  <dc:creator>Tučková Martina</dc:creator>
  <cp:lastModifiedBy>Tučková Martina</cp:lastModifiedBy>
  <cp:revision>18</cp:revision>
  <dcterms:created xsi:type="dcterms:W3CDTF">2012-12-06T16:43:09Z</dcterms:created>
  <dcterms:modified xsi:type="dcterms:W3CDTF">2013-06-25T10:47:11Z</dcterms:modified>
</cp:coreProperties>
</file>