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24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611009-0BED-45B5-A80D-A425043A8E0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529A960-C4B8-4E1E-9A82-50B0B12166F9}">
      <dgm:prSet/>
      <dgm:spPr/>
      <dgm:t>
        <a:bodyPr/>
        <a:lstStyle/>
        <a:p>
          <a:pPr rtl="0"/>
          <a:r>
            <a:rPr lang="cs-CZ" dirty="0" smtClean="0"/>
            <a:t>Název školy : ZÁKLADNÍ ŠKOLA NOVÝ KOSTEL,OKRES CHEB</a:t>
          </a:r>
          <a:endParaRPr lang="cs-CZ" dirty="0"/>
        </a:p>
      </dgm:t>
    </dgm:pt>
    <dgm:pt modelId="{A91AC828-EA88-4220-844B-B4DBD1C0EB29}" type="parTrans" cxnId="{7C7105F5-6570-4B37-847B-3FEC8CA252AA}">
      <dgm:prSet/>
      <dgm:spPr/>
      <dgm:t>
        <a:bodyPr/>
        <a:lstStyle/>
        <a:p>
          <a:endParaRPr lang="cs-CZ"/>
        </a:p>
      </dgm:t>
    </dgm:pt>
    <dgm:pt modelId="{F3EEFAF1-1C50-4B0F-8752-7CAB4F05DBF3}" type="sibTrans" cxnId="{7C7105F5-6570-4B37-847B-3FEC8CA252AA}">
      <dgm:prSet/>
      <dgm:spPr/>
      <dgm:t>
        <a:bodyPr/>
        <a:lstStyle/>
        <a:p>
          <a:endParaRPr lang="cs-CZ"/>
        </a:p>
      </dgm:t>
    </dgm:pt>
    <dgm:pt modelId="{EF5A9CE5-8711-408C-913C-88B0F9DA9412}">
      <dgm:prSet/>
      <dgm:spPr/>
      <dgm:t>
        <a:bodyPr/>
        <a:lstStyle/>
        <a:p>
          <a:pPr rtl="0"/>
          <a:r>
            <a:rPr lang="cs-CZ" dirty="0" smtClean="0"/>
            <a:t/>
          </a:r>
          <a:br>
            <a:rPr lang="cs-CZ" dirty="0" smtClean="0"/>
          </a:br>
          <a:r>
            <a:rPr lang="cs-CZ" dirty="0" smtClean="0"/>
            <a:t>autor: VAŇOUSOVÁ VĚRA</a:t>
          </a:r>
          <a:endParaRPr lang="cs-CZ" dirty="0"/>
        </a:p>
      </dgm:t>
    </dgm:pt>
    <dgm:pt modelId="{6F8D988B-386D-4FAA-A236-0CC7287D352E}" type="parTrans" cxnId="{416E9199-6ACF-4267-B6B6-7186A3142E20}">
      <dgm:prSet/>
      <dgm:spPr/>
      <dgm:t>
        <a:bodyPr/>
        <a:lstStyle/>
        <a:p>
          <a:endParaRPr lang="cs-CZ"/>
        </a:p>
      </dgm:t>
    </dgm:pt>
    <dgm:pt modelId="{EEB28054-6BCF-4969-9868-48170356954A}" type="sibTrans" cxnId="{416E9199-6ACF-4267-B6B6-7186A3142E20}">
      <dgm:prSet/>
      <dgm:spPr/>
      <dgm:t>
        <a:bodyPr/>
        <a:lstStyle/>
        <a:p>
          <a:endParaRPr lang="cs-CZ"/>
        </a:p>
      </dgm:t>
    </dgm:pt>
    <dgm:pt modelId="{AFF2992A-4C86-4510-B840-1CB091F68FDA}">
      <dgm:prSet/>
      <dgm:spPr/>
      <dgm:t>
        <a:bodyPr/>
        <a:lstStyle/>
        <a:p>
          <a:pPr rtl="0"/>
          <a:r>
            <a:rPr lang="cs-CZ" dirty="0" smtClean="0"/>
            <a:t>VY _32_INOVACE_ČESKÝ JAZYK </a:t>
          </a:r>
          <a:r>
            <a:rPr lang="cs-CZ" dirty="0" smtClean="0"/>
            <a:t>PRO3.ROČNÍK_17_opakování učiva z 2. ročníku</a:t>
          </a:r>
          <a:endParaRPr lang="cs-CZ" dirty="0"/>
        </a:p>
      </dgm:t>
    </dgm:pt>
    <dgm:pt modelId="{9C9F48AE-3FEA-4DDA-B528-B9B22C05DC3B}" type="parTrans" cxnId="{68763AB2-1448-4276-8911-0B91AEB28379}">
      <dgm:prSet/>
      <dgm:spPr/>
      <dgm:t>
        <a:bodyPr/>
        <a:lstStyle/>
        <a:p>
          <a:endParaRPr lang="cs-CZ"/>
        </a:p>
      </dgm:t>
    </dgm:pt>
    <dgm:pt modelId="{A45612BF-55BE-41CB-9AE3-94A58AB1FE8F}" type="sibTrans" cxnId="{68763AB2-1448-4276-8911-0B91AEB28379}">
      <dgm:prSet/>
      <dgm:spPr/>
      <dgm:t>
        <a:bodyPr/>
        <a:lstStyle/>
        <a:p>
          <a:endParaRPr lang="cs-CZ"/>
        </a:p>
      </dgm:t>
    </dgm:pt>
    <dgm:pt modelId="{7EE6EC63-83EB-4E6D-8D2F-E2FEB08E6518}">
      <dgm:prSet/>
      <dgm:spPr/>
      <dgm:t>
        <a:bodyPr/>
        <a:lstStyle/>
        <a:p>
          <a:pPr rtl="0"/>
          <a:r>
            <a:rPr lang="cs-CZ" dirty="0" smtClean="0"/>
            <a:t/>
          </a:r>
          <a:br>
            <a:rPr lang="cs-CZ" dirty="0" smtClean="0"/>
          </a:br>
          <a:r>
            <a:rPr lang="cs-CZ" dirty="0" smtClean="0"/>
            <a:t>Název materiálu:</a:t>
          </a:r>
          <a:endParaRPr lang="cs-CZ" dirty="0"/>
        </a:p>
      </dgm:t>
    </dgm:pt>
    <dgm:pt modelId="{3690160D-9426-4C97-AEB6-49825BD5A0A8}" type="parTrans" cxnId="{EA0E8CC0-E1E5-4A40-8F90-DD9ADA7BF02D}">
      <dgm:prSet/>
      <dgm:spPr/>
      <dgm:t>
        <a:bodyPr/>
        <a:lstStyle/>
        <a:p>
          <a:endParaRPr lang="cs-CZ"/>
        </a:p>
      </dgm:t>
    </dgm:pt>
    <dgm:pt modelId="{A2F0C08A-0D83-420A-94FD-5AD868346E6B}" type="sibTrans" cxnId="{EA0E8CC0-E1E5-4A40-8F90-DD9ADA7BF02D}">
      <dgm:prSet/>
      <dgm:spPr/>
      <dgm:t>
        <a:bodyPr/>
        <a:lstStyle/>
        <a:p>
          <a:endParaRPr lang="cs-CZ"/>
        </a:p>
      </dgm:t>
    </dgm:pt>
    <dgm:pt modelId="{B30C10EE-D992-43E5-9686-477188B4EF38}">
      <dgm:prSet/>
      <dgm:spPr/>
      <dgm:t>
        <a:bodyPr/>
        <a:lstStyle/>
        <a:p>
          <a:pPr rtl="0"/>
          <a:r>
            <a:rPr lang="cs-CZ" dirty="0" smtClean="0"/>
            <a:t>Číslo projektu:CZ.1.07/1.4.00/21.2737</a:t>
          </a:r>
          <a:endParaRPr lang="cs-CZ" dirty="0"/>
        </a:p>
      </dgm:t>
    </dgm:pt>
    <dgm:pt modelId="{4F4DD2AA-06BE-45B1-9096-503FFE15CB45}" type="parTrans" cxnId="{024C8CFF-25A8-47D4-883A-4520B9601EAE}">
      <dgm:prSet/>
      <dgm:spPr/>
      <dgm:t>
        <a:bodyPr/>
        <a:lstStyle/>
        <a:p>
          <a:endParaRPr lang="cs-CZ"/>
        </a:p>
      </dgm:t>
    </dgm:pt>
    <dgm:pt modelId="{F70933F1-3600-4A92-8D9D-3AD11B598CC0}" type="sibTrans" cxnId="{024C8CFF-25A8-47D4-883A-4520B9601EAE}">
      <dgm:prSet/>
      <dgm:spPr/>
      <dgm:t>
        <a:bodyPr/>
        <a:lstStyle/>
        <a:p>
          <a:endParaRPr lang="cs-CZ"/>
        </a:p>
      </dgm:t>
    </dgm:pt>
    <dgm:pt modelId="{EC4118C5-BEF6-4BEE-A4A7-8E4DAB268008}" type="pres">
      <dgm:prSet presAssocID="{ED611009-0BED-45B5-A80D-A425043A8E0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A9EC78B-0912-4285-A416-0445B151C6C0}" type="pres">
      <dgm:prSet presAssocID="{3529A960-C4B8-4E1E-9A82-50B0B12166F9}" presName="circle1" presStyleLbl="node1" presStyleIdx="0" presStyleCnt="5"/>
      <dgm:spPr/>
    </dgm:pt>
    <dgm:pt modelId="{72AA2EC2-7D98-46B2-9325-61A000E3AB99}" type="pres">
      <dgm:prSet presAssocID="{3529A960-C4B8-4E1E-9A82-50B0B12166F9}" presName="space" presStyleCnt="0"/>
      <dgm:spPr/>
    </dgm:pt>
    <dgm:pt modelId="{C5093D63-C916-4AF4-B452-738140E344C4}" type="pres">
      <dgm:prSet presAssocID="{3529A960-C4B8-4E1E-9A82-50B0B12166F9}" presName="rect1" presStyleLbl="alignAcc1" presStyleIdx="0" presStyleCnt="5"/>
      <dgm:spPr/>
      <dgm:t>
        <a:bodyPr/>
        <a:lstStyle/>
        <a:p>
          <a:endParaRPr lang="cs-CZ"/>
        </a:p>
      </dgm:t>
    </dgm:pt>
    <dgm:pt modelId="{5DEF2E4E-39E9-4E4F-8291-1DCDC706DE74}" type="pres">
      <dgm:prSet presAssocID="{EF5A9CE5-8711-408C-913C-88B0F9DA9412}" presName="vertSpace2" presStyleLbl="node1" presStyleIdx="0" presStyleCnt="5"/>
      <dgm:spPr/>
    </dgm:pt>
    <dgm:pt modelId="{709BD2E9-8FDB-4CD0-B26B-036D0B374694}" type="pres">
      <dgm:prSet presAssocID="{EF5A9CE5-8711-408C-913C-88B0F9DA9412}" presName="circle2" presStyleLbl="node1" presStyleIdx="1" presStyleCnt="5"/>
      <dgm:spPr/>
    </dgm:pt>
    <dgm:pt modelId="{5BEEBE31-4354-4B6C-91CA-84223955506A}" type="pres">
      <dgm:prSet presAssocID="{EF5A9CE5-8711-408C-913C-88B0F9DA9412}" presName="rect2" presStyleLbl="alignAcc1" presStyleIdx="1" presStyleCnt="5"/>
      <dgm:spPr/>
      <dgm:t>
        <a:bodyPr/>
        <a:lstStyle/>
        <a:p>
          <a:endParaRPr lang="cs-CZ"/>
        </a:p>
      </dgm:t>
    </dgm:pt>
    <dgm:pt modelId="{D6B031BC-04E9-4A69-8FE7-51C05464B972}" type="pres">
      <dgm:prSet presAssocID="{7EE6EC63-83EB-4E6D-8D2F-E2FEB08E6518}" presName="vertSpace3" presStyleLbl="node1" presStyleIdx="1" presStyleCnt="5"/>
      <dgm:spPr/>
    </dgm:pt>
    <dgm:pt modelId="{3FA15BA5-4D58-41CC-9149-E55F558CD326}" type="pres">
      <dgm:prSet presAssocID="{7EE6EC63-83EB-4E6D-8D2F-E2FEB08E6518}" presName="circle3" presStyleLbl="node1" presStyleIdx="2" presStyleCnt="5"/>
      <dgm:spPr/>
    </dgm:pt>
    <dgm:pt modelId="{205E5F47-7806-4840-BF4B-29F031C37D26}" type="pres">
      <dgm:prSet presAssocID="{7EE6EC63-83EB-4E6D-8D2F-E2FEB08E6518}" presName="rect3" presStyleLbl="alignAcc1" presStyleIdx="2" presStyleCnt="5"/>
      <dgm:spPr/>
      <dgm:t>
        <a:bodyPr/>
        <a:lstStyle/>
        <a:p>
          <a:endParaRPr lang="cs-CZ"/>
        </a:p>
      </dgm:t>
    </dgm:pt>
    <dgm:pt modelId="{1680CA2F-9B84-418C-83CD-CE0850B6F367}" type="pres">
      <dgm:prSet presAssocID="{AFF2992A-4C86-4510-B840-1CB091F68FDA}" presName="vertSpace4" presStyleLbl="node1" presStyleIdx="2" presStyleCnt="5"/>
      <dgm:spPr/>
    </dgm:pt>
    <dgm:pt modelId="{99BB0A5D-27DA-4E30-98AE-AB32E194D2CC}" type="pres">
      <dgm:prSet presAssocID="{AFF2992A-4C86-4510-B840-1CB091F68FDA}" presName="circle4" presStyleLbl="node1" presStyleIdx="3" presStyleCnt="5"/>
      <dgm:spPr/>
    </dgm:pt>
    <dgm:pt modelId="{9582B4A7-9634-4A6A-9A75-65A68A91CCB6}" type="pres">
      <dgm:prSet presAssocID="{AFF2992A-4C86-4510-B840-1CB091F68FDA}" presName="rect4" presStyleLbl="alignAcc1" presStyleIdx="3" presStyleCnt="5"/>
      <dgm:spPr/>
      <dgm:t>
        <a:bodyPr/>
        <a:lstStyle/>
        <a:p>
          <a:endParaRPr lang="cs-CZ"/>
        </a:p>
      </dgm:t>
    </dgm:pt>
    <dgm:pt modelId="{5C2E6F68-10D6-44B6-B83C-DAA9235A5F04}" type="pres">
      <dgm:prSet presAssocID="{B30C10EE-D992-43E5-9686-477188B4EF38}" presName="vertSpace5" presStyleLbl="node1" presStyleIdx="3" presStyleCnt="5"/>
      <dgm:spPr/>
    </dgm:pt>
    <dgm:pt modelId="{4331C443-06FB-4049-B5BB-AAC3AC453168}" type="pres">
      <dgm:prSet presAssocID="{B30C10EE-D992-43E5-9686-477188B4EF38}" presName="circle5" presStyleLbl="node1" presStyleIdx="4" presStyleCnt="5"/>
      <dgm:spPr/>
    </dgm:pt>
    <dgm:pt modelId="{5F9ECBDF-D226-4F78-B2AA-4343AAF92900}" type="pres">
      <dgm:prSet presAssocID="{B30C10EE-D992-43E5-9686-477188B4EF38}" presName="rect5" presStyleLbl="alignAcc1" presStyleIdx="4" presStyleCnt="5"/>
      <dgm:spPr/>
      <dgm:t>
        <a:bodyPr/>
        <a:lstStyle/>
        <a:p>
          <a:endParaRPr lang="cs-CZ"/>
        </a:p>
      </dgm:t>
    </dgm:pt>
    <dgm:pt modelId="{797DF9E9-74D4-4F40-A24B-90272CBDE2B2}" type="pres">
      <dgm:prSet presAssocID="{3529A960-C4B8-4E1E-9A82-50B0B12166F9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70217F9-710F-4002-8EAB-DB87E633DC0C}" type="pres">
      <dgm:prSet presAssocID="{EF5A9CE5-8711-408C-913C-88B0F9DA9412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A23F318-1A16-41FA-B7E0-DB34FB8FB590}" type="pres">
      <dgm:prSet presAssocID="{7EE6EC63-83EB-4E6D-8D2F-E2FEB08E6518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F1C90E7-05FE-46CB-AA66-FE17ECDAD801}" type="pres">
      <dgm:prSet presAssocID="{AFF2992A-4C86-4510-B840-1CB091F68FD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D368B0-388A-4AE7-B25C-222A4864FDB3}" type="pres">
      <dgm:prSet presAssocID="{B30C10EE-D992-43E5-9686-477188B4EF3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34FE755-5582-4491-9575-A46CDE33A81C}" type="presOf" srcId="{7EE6EC63-83EB-4E6D-8D2F-E2FEB08E6518}" destId="{1A23F318-1A16-41FA-B7E0-DB34FB8FB590}" srcOrd="1" destOrd="0" presId="urn:microsoft.com/office/officeart/2005/8/layout/target3"/>
    <dgm:cxn modelId="{68763AB2-1448-4276-8911-0B91AEB28379}" srcId="{ED611009-0BED-45B5-A80D-A425043A8E06}" destId="{AFF2992A-4C86-4510-B840-1CB091F68FDA}" srcOrd="3" destOrd="0" parTransId="{9C9F48AE-3FEA-4DDA-B528-B9B22C05DC3B}" sibTransId="{A45612BF-55BE-41CB-9AE3-94A58AB1FE8F}"/>
    <dgm:cxn modelId="{50F2AD6C-7B39-4B4D-BB76-BFD234FDD2ED}" type="presOf" srcId="{AFF2992A-4C86-4510-B840-1CB091F68FDA}" destId="{EF1C90E7-05FE-46CB-AA66-FE17ECDAD801}" srcOrd="1" destOrd="0" presId="urn:microsoft.com/office/officeart/2005/8/layout/target3"/>
    <dgm:cxn modelId="{B9165A9E-555B-402E-A094-A14CD01D08BA}" type="presOf" srcId="{EF5A9CE5-8711-408C-913C-88B0F9DA9412}" destId="{F70217F9-710F-4002-8EAB-DB87E633DC0C}" srcOrd="1" destOrd="0" presId="urn:microsoft.com/office/officeart/2005/8/layout/target3"/>
    <dgm:cxn modelId="{024C8CFF-25A8-47D4-883A-4520B9601EAE}" srcId="{ED611009-0BED-45B5-A80D-A425043A8E06}" destId="{B30C10EE-D992-43E5-9686-477188B4EF38}" srcOrd="4" destOrd="0" parTransId="{4F4DD2AA-06BE-45B1-9096-503FFE15CB45}" sibTransId="{F70933F1-3600-4A92-8D9D-3AD11B598CC0}"/>
    <dgm:cxn modelId="{5ECBE1B6-A493-49BA-ABBD-56C269762681}" type="presOf" srcId="{EF5A9CE5-8711-408C-913C-88B0F9DA9412}" destId="{5BEEBE31-4354-4B6C-91CA-84223955506A}" srcOrd="0" destOrd="0" presId="urn:microsoft.com/office/officeart/2005/8/layout/target3"/>
    <dgm:cxn modelId="{2FD1C242-181F-4F2C-8B01-E31435B257A5}" type="presOf" srcId="{3529A960-C4B8-4E1E-9A82-50B0B12166F9}" destId="{C5093D63-C916-4AF4-B452-738140E344C4}" srcOrd="0" destOrd="0" presId="urn:microsoft.com/office/officeart/2005/8/layout/target3"/>
    <dgm:cxn modelId="{1DFE6E05-76C7-4A20-89B7-9A69D890E25A}" type="presOf" srcId="{7EE6EC63-83EB-4E6D-8D2F-E2FEB08E6518}" destId="{205E5F47-7806-4840-BF4B-29F031C37D26}" srcOrd="0" destOrd="0" presId="urn:microsoft.com/office/officeart/2005/8/layout/target3"/>
    <dgm:cxn modelId="{99D61F60-CD5F-48D1-871A-EAB2B4496707}" type="presOf" srcId="{AFF2992A-4C86-4510-B840-1CB091F68FDA}" destId="{9582B4A7-9634-4A6A-9A75-65A68A91CCB6}" srcOrd="0" destOrd="0" presId="urn:microsoft.com/office/officeart/2005/8/layout/target3"/>
    <dgm:cxn modelId="{ECEA0685-3360-4BEF-BBBE-5F527CBDCB55}" type="presOf" srcId="{B30C10EE-D992-43E5-9686-477188B4EF38}" destId="{5F9ECBDF-D226-4F78-B2AA-4343AAF92900}" srcOrd="0" destOrd="0" presId="urn:microsoft.com/office/officeart/2005/8/layout/target3"/>
    <dgm:cxn modelId="{ABCC17F0-63D0-4A9E-BFA7-D75FE6F598C8}" type="presOf" srcId="{ED611009-0BED-45B5-A80D-A425043A8E06}" destId="{EC4118C5-BEF6-4BEE-A4A7-8E4DAB268008}" srcOrd="0" destOrd="0" presId="urn:microsoft.com/office/officeart/2005/8/layout/target3"/>
    <dgm:cxn modelId="{EA0E8CC0-E1E5-4A40-8F90-DD9ADA7BF02D}" srcId="{ED611009-0BED-45B5-A80D-A425043A8E06}" destId="{7EE6EC63-83EB-4E6D-8D2F-E2FEB08E6518}" srcOrd="2" destOrd="0" parTransId="{3690160D-9426-4C97-AEB6-49825BD5A0A8}" sibTransId="{A2F0C08A-0D83-420A-94FD-5AD868346E6B}"/>
    <dgm:cxn modelId="{66C2E91A-CDA9-46E9-8B0C-E0AC3289A029}" type="presOf" srcId="{B30C10EE-D992-43E5-9686-477188B4EF38}" destId="{73D368B0-388A-4AE7-B25C-222A4864FDB3}" srcOrd="1" destOrd="0" presId="urn:microsoft.com/office/officeart/2005/8/layout/target3"/>
    <dgm:cxn modelId="{7C7105F5-6570-4B37-847B-3FEC8CA252AA}" srcId="{ED611009-0BED-45B5-A80D-A425043A8E06}" destId="{3529A960-C4B8-4E1E-9A82-50B0B12166F9}" srcOrd="0" destOrd="0" parTransId="{A91AC828-EA88-4220-844B-B4DBD1C0EB29}" sibTransId="{F3EEFAF1-1C50-4B0F-8752-7CAB4F05DBF3}"/>
    <dgm:cxn modelId="{30E86B0B-D31E-4E31-B762-A01DA3A461BC}" type="presOf" srcId="{3529A960-C4B8-4E1E-9A82-50B0B12166F9}" destId="{797DF9E9-74D4-4F40-A24B-90272CBDE2B2}" srcOrd="1" destOrd="0" presId="urn:microsoft.com/office/officeart/2005/8/layout/target3"/>
    <dgm:cxn modelId="{416E9199-6ACF-4267-B6B6-7186A3142E20}" srcId="{ED611009-0BED-45B5-A80D-A425043A8E06}" destId="{EF5A9CE5-8711-408C-913C-88B0F9DA9412}" srcOrd="1" destOrd="0" parTransId="{6F8D988B-386D-4FAA-A236-0CC7287D352E}" sibTransId="{EEB28054-6BCF-4969-9868-48170356954A}"/>
    <dgm:cxn modelId="{248A9AA2-3467-468B-B892-F84BCF07217C}" type="presParOf" srcId="{EC4118C5-BEF6-4BEE-A4A7-8E4DAB268008}" destId="{0A9EC78B-0912-4285-A416-0445B151C6C0}" srcOrd="0" destOrd="0" presId="urn:microsoft.com/office/officeart/2005/8/layout/target3"/>
    <dgm:cxn modelId="{2C080FAA-37A6-486A-866C-6EC703368D62}" type="presParOf" srcId="{EC4118C5-BEF6-4BEE-A4A7-8E4DAB268008}" destId="{72AA2EC2-7D98-46B2-9325-61A000E3AB99}" srcOrd="1" destOrd="0" presId="urn:microsoft.com/office/officeart/2005/8/layout/target3"/>
    <dgm:cxn modelId="{3F238BC2-BB8F-4EB2-ABDD-476C92CF035B}" type="presParOf" srcId="{EC4118C5-BEF6-4BEE-A4A7-8E4DAB268008}" destId="{C5093D63-C916-4AF4-B452-738140E344C4}" srcOrd="2" destOrd="0" presId="urn:microsoft.com/office/officeart/2005/8/layout/target3"/>
    <dgm:cxn modelId="{08B267DB-FC17-47D7-9A9B-DC0807F17756}" type="presParOf" srcId="{EC4118C5-BEF6-4BEE-A4A7-8E4DAB268008}" destId="{5DEF2E4E-39E9-4E4F-8291-1DCDC706DE74}" srcOrd="3" destOrd="0" presId="urn:microsoft.com/office/officeart/2005/8/layout/target3"/>
    <dgm:cxn modelId="{A372EA85-799D-47AC-9FE6-57FFFACA5E95}" type="presParOf" srcId="{EC4118C5-BEF6-4BEE-A4A7-8E4DAB268008}" destId="{709BD2E9-8FDB-4CD0-B26B-036D0B374694}" srcOrd="4" destOrd="0" presId="urn:microsoft.com/office/officeart/2005/8/layout/target3"/>
    <dgm:cxn modelId="{AD683A87-16E8-4AF1-A985-D9E5A5171862}" type="presParOf" srcId="{EC4118C5-BEF6-4BEE-A4A7-8E4DAB268008}" destId="{5BEEBE31-4354-4B6C-91CA-84223955506A}" srcOrd="5" destOrd="0" presId="urn:microsoft.com/office/officeart/2005/8/layout/target3"/>
    <dgm:cxn modelId="{D69937D3-42DE-4AA0-8189-3361B2CA882C}" type="presParOf" srcId="{EC4118C5-BEF6-4BEE-A4A7-8E4DAB268008}" destId="{D6B031BC-04E9-4A69-8FE7-51C05464B972}" srcOrd="6" destOrd="0" presId="urn:microsoft.com/office/officeart/2005/8/layout/target3"/>
    <dgm:cxn modelId="{74DFA13A-BE65-43AC-9EDB-4BA1E03309B5}" type="presParOf" srcId="{EC4118C5-BEF6-4BEE-A4A7-8E4DAB268008}" destId="{3FA15BA5-4D58-41CC-9149-E55F558CD326}" srcOrd="7" destOrd="0" presId="urn:microsoft.com/office/officeart/2005/8/layout/target3"/>
    <dgm:cxn modelId="{6F2E3045-421F-4C01-AE02-4A9282BAA0FE}" type="presParOf" srcId="{EC4118C5-BEF6-4BEE-A4A7-8E4DAB268008}" destId="{205E5F47-7806-4840-BF4B-29F031C37D26}" srcOrd="8" destOrd="0" presId="urn:microsoft.com/office/officeart/2005/8/layout/target3"/>
    <dgm:cxn modelId="{A4212BED-3D8F-4204-947A-DD07B7849289}" type="presParOf" srcId="{EC4118C5-BEF6-4BEE-A4A7-8E4DAB268008}" destId="{1680CA2F-9B84-418C-83CD-CE0850B6F367}" srcOrd="9" destOrd="0" presId="urn:microsoft.com/office/officeart/2005/8/layout/target3"/>
    <dgm:cxn modelId="{7AA2A244-DFE7-4847-9446-073A757D54CA}" type="presParOf" srcId="{EC4118C5-BEF6-4BEE-A4A7-8E4DAB268008}" destId="{99BB0A5D-27DA-4E30-98AE-AB32E194D2CC}" srcOrd="10" destOrd="0" presId="urn:microsoft.com/office/officeart/2005/8/layout/target3"/>
    <dgm:cxn modelId="{CEF5478B-9F35-4344-9C3B-B17B2EC9E700}" type="presParOf" srcId="{EC4118C5-BEF6-4BEE-A4A7-8E4DAB268008}" destId="{9582B4A7-9634-4A6A-9A75-65A68A91CCB6}" srcOrd="11" destOrd="0" presId="urn:microsoft.com/office/officeart/2005/8/layout/target3"/>
    <dgm:cxn modelId="{5647CD86-6155-493C-8EF2-3FC0C30DA154}" type="presParOf" srcId="{EC4118C5-BEF6-4BEE-A4A7-8E4DAB268008}" destId="{5C2E6F68-10D6-44B6-B83C-DAA9235A5F04}" srcOrd="12" destOrd="0" presId="urn:microsoft.com/office/officeart/2005/8/layout/target3"/>
    <dgm:cxn modelId="{1D289D4E-87C3-4504-813C-6D637CF4256E}" type="presParOf" srcId="{EC4118C5-BEF6-4BEE-A4A7-8E4DAB268008}" destId="{4331C443-06FB-4049-B5BB-AAC3AC453168}" srcOrd="13" destOrd="0" presId="urn:microsoft.com/office/officeart/2005/8/layout/target3"/>
    <dgm:cxn modelId="{19DA9AD5-4DAD-4969-A0C0-7C82E6DE5857}" type="presParOf" srcId="{EC4118C5-BEF6-4BEE-A4A7-8E4DAB268008}" destId="{5F9ECBDF-D226-4F78-B2AA-4343AAF92900}" srcOrd="14" destOrd="0" presId="urn:microsoft.com/office/officeart/2005/8/layout/target3"/>
    <dgm:cxn modelId="{1426D777-7B66-4AD9-905B-A2738F7DD3F4}" type="presParOf" srcId="{EC4118C5-BEF6-4BEE-A4A7-8E4DAB268008}" destId="{797DF9E9-74D4-4F40-A24B-90272CBDE2B2}" srcOrd="15" destOrd="0" presId="urn:microsoft.com/office/officeart/2005/8/layout/target3"/>
    <dgm:cxn modelId="{CDEBC826-23A4-4D66-B87C-9B3E23AA4FF6}" type="presParOf" srcId="{EC4118C5-BEF6-4BEE-A4A7-8E4DAB268008}" destId="{F70217F9-710F-4002-8EAB-DB87E633DC0C}" srcOrd="16" destOrd="0" presId="urn:microsoft.com/office/officeart/2005/8/layout/target3"/>
    <dgm:cxn modelId="{FF377096-14EA-484B-BB46-F04D20A6A815}" type="presParOf" srcId="{EC4118C5-BEF6-4BEE-A4A7-8E4DAB268008}" destId="{1A23F318-1A16-41FA-B7E0-DB34FB8FB590}" srcOrd="17" destOrd="0" presId="urn:microsoft.com/office/officeart/2005/8/layout/target3"/>
    <dgm:cxn modelId="{87272D3B-A9F3-4991-89DB-719BE09CDE1C}" type="presParOf" srcId="{EC4118C5-BEF6-4BEE-A4A7-8E4DAB268008}" destId="{EF1C90E7-05FE-46CB-AA66-FE17ECDAD801}" srcOrd="18" destOrd="0" presId="urn:microsoft.com/office/officeart/2005/8/layout/target3"/>
    <dgm:cxn modelId="{C83FC7E4-225E-4599-BF2E-370353E0A175}" type="presParOf" srcId="{EC4118C5-BEF6-4BEE-A4A7-8E4DAB268008}" destId="{73D368B0-388A-4AE7-B25C-222A4864FDB3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9EC78B-0912-4285-A416-0445B151C6C0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093D63-C916-4AF4-B452-738140E344C4}">
      <dsp:nvSpPr>
        <dsp:cNvPr id="0" name=""/>
        <dsp:cNvSpPr/>
      </dsp:nvSpPr>
      <dsp:spPr>
        <a:xfrm>
          <a:off x="2052228" y="0"/>
          <a:ext cx="6660740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Název školy : ZÁKLADNÍ ŠKOLA NOVÝ KOSTEL,OKRES CHEB</a:t>
          </a:r>
          <a:endParaRPr lang="cs-CZ" sz="1700" kern="1200" dirty="0"/>
        </a:p>
      </dsp:txBody>
      <dsp:txXfrm>
        <a:off x="2052228" y="0"/>
        <a:ext cx="6660740" cy="656712"/>
      </dsp:txXfrm>
    </dsp:sp>
    <dsp:sp modelId="{709BD2E9-8FDB-4CD0-B26B-036D0B374694}">
      <dsp:nvSpPr>
        <dsp:cNvPr id="0" name=""/>
        <dsp:cNvSpPr/>
      </dsp:nvSpPr>
      <dsp:spPr>
        <a:xfrm>
          <a:off x="430967" y="656712"/>
          <a:ext cx="3242520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EEBE31-4354-4B6C-91CA-84223955506A}">
      <dsp:nvSpPr>
        <dsp:cNvPr id="0" name=""/>
        <dsp:cNvSpPr/>
      </dsp:nvSpPr>
      <dsp:spPr>
        <a:xfrm>
          <a:off x="2052228" y="656712"/>
          <a:ext cx="6660740" cy="3242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/>
          </a:r>
          <a:br>
            <a:rPr lang="cs-CZ" sz="1700" kern="1200" dirty="0" smtClean="0"/>
          </a:br>
          <a:r>
            <a:rPr lang="cs-CZ" sz="1700" kern="1200" dirty="0" smtClean="0"/>
            <a:t>autor: VAŇOUSOVÁ VĚRA</a:t>
          </a:r>
          <a:endParaRPr lang="cs-CZ" sz="1700" kern="1200" dirty="0"/>
        </a:p>
      </dsp:txBody>
      <dsp:txXfrm>
        <a:off x="2052228" y="656712"/>
        <a:ext cx="6660740" cy="656712"/>
      </dsp:txXfrm>
    </dsp:sp>
    <dsp:sp modelId="{3FA15BA5-4D58-41CC-9149-E55F558CD326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5E5F47-7806-4840-BF4B-29F031C37D26}">
      <dsp:nvSpPr>
        <dsp:cNvPr id="0" name=""/>
        <dsp:cNvSpPr/>
      </dsp:nvSpPr>
      <dsp:spPr>
        <a:xfrm>
          <a:off x="2052228" y="1313425"/>
          <a:ext cx="6660740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/>
          </a:r>
          <a:br>
            <a:rPr lang="cs-CZ" sz="1700" kern="1200" dirty="0" smtClean="0"/>
          </a:br>
          <a:r>
            <a:rPr lang="cs-CZ" sz="1700" kern="1200" dirty="0" smtClean="0"/>
            <a:t>Název materiálu:</a:t>
          </a:r>
          <a:endParaRPr lang="cs-CZ" sz="1700" kern="1200" dirty="0"/>
        </a:p>
      </dsp:txBody>
      <dsp:txXfrm>
        <a:off x="2052228" y="1313425"/>
        <a:ext cx="6660740" cy="656712"/>
      </dsp:txXfrm>
    </dsp:sp>
    <dsp:sp modelId="{99BB0A5D-27DA-4E30-98AE-AB32E194D2CC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82B4A7-9634-4A6A-9A75-65A68A91CCB6}">
      <dsp:nvSpPr>
        <dsp:cNvPr id="0" name=""/>
        <dsp:cNvSpPr/>
      </dsp:nvSpPr>
      <dsp:spPr>
        <a:xfrm>
          <a:off x="2052228" y="1970138"/>
          <a:ext cx="6660740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VY _32_INOVACE_ČESKÝ JAZYK </a:t>
          </a:r>
          <a:r>
            <a:rPr lang="cs-CZ" sz="1700" kern="1200" dirty="0" smtClean="0"/>
            <a:t>PRO3.ROČNÍK_17_opakování učiva z 2. ročníku</a:t>
          </a:r>
          <a:endParaRPr lang="cs-CZ" sz="1700" kern="1200" dirty="0"/>
        </a:p>
      </dsp:txBody>
      <dsp:txXfrm>
        <a:off x="2052228" y="1970138"/>
        <a:ext cx="6660740" cy="656712"/>
      </dsp:txXfrm>
    </dsp:sp>
    <dsp:sp modelId="{4331C443-06FB-4049-B5BB-AAC3AC453168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9ECBDF-D226-4F78-B2AA-4343AAF92900}">
      <dsp:nvSpPr>
        <dsp:cNvPr id="0" name=""/>
        <dsp:cNvSpPr/>
      </dsp:nvSpPr>
      <dsp:spPr>
        <a:xfrm>
          <a:off x="2052228" y="2626851"/>
          <a:ext cx="6660740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Číslo projektu:CZ.1.07/1.4.00/21.2737</a:t>
          </a:r>
          <a:endParaRPr lang="cs-CZ" sz="1700" kern="1200" dirty="0"/>
        </a:p>
      </dsp:txBody>
      <dsp:txXfrm>
        <a:off x="2052228" y="2626851"/>
        <a:ext cx="6660740" cy="656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4D4BF0E-75BF-4698-A3A8-925006956772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25" r:id="rId1"/>
    <p:sldLayoutId id="2147484526" r:id="rId2"/>
    <p:sldLayoutId id="2147484527" r:id="rId3"/>
    <p:sldLayoutId id="2147484528" r:id="rId4"/>
    <p:sldLayoutId id="2147484529" r:id="rId5"/>
    <p:sldLayoutId id="2147484530" r:id="rId6"/>
    <p:sldLayoutId id="2147484531" r:id="rId7"/>
    <p:sldLayoutId id="2147484532" r:id="rId8"/>
    <p:sldLayoutId id="2147484533" r:id="rId9"/>
    <p:sldLayoutId id="2147484534" r:id="rId10"/>
    <p:sldLayoutId id="214748453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41023700"/>
              </p:ext>
            </p:extLst>
          </p:nvPr>
        </p:nvGraphicFramePr>
        <p:xfrm>
          <a:off x="179512" y="692696"/>
          <a:ext cx="8712968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-612576" y="5301208"/>
            <a:ext cx="10513168" cy="4154016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Anotace: prezentace slouží k procvičování </a:t>
            </a:r>
            <a:r>
              <a:rPr lang="cs-CZ" dirty="0" smtClean="0">
                <a:solidFill>
                  <a:schemeClr val="tx1"/>
                </a:solidFill>
              </a:rPr>
              <a:t>učiva z 2. ročníku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5829300"/>
            <a:ext cx="4457700" cy="102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888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C000"/>
            </a:solidFill>
          </a:ln>
        </p:spPr>
        <p:txBody>
          <a:bodyPr>
            <a:normAutofit/>
          </a:bodyPr>
          <a:lstStyle/>
          <a:p>
            <a:r>
              <a:rPr lang="cs-CZ" sz="2400" dirty="0" smtClean="0"/>
              <a:t>Doplň správně následující věty: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Slova se skládají ze ___________________ .</a:t>
            </a:r>
          </a:p>
          <a:p>
            <a:r>
              <a:rPr lang="cs-CZ" dirty="0" smtClean="0"/>
              <a:t>Slabiky se skládají z ___________________ .</a:t>
            </a:r>
          </a:p>
          <a:p>
            <a:r>
              <a:rPr lang="cs-CZ" dirty="0" smtClean="0"/>
              <a:t>Hlásky rozdělujeme na ___________ a ___________ .</a:t>
            </a:r>
          </a:p>
          <a:p>
            <a:r>
              <a:rPr lang="cs-CZ" dirty="0" smtClean="0"/>
              <a:t>Samohlásky dělíme na ____________ a ____________ .</a:t>
            </a:r>
          </a:p>
          <a:p>
            <a:r>
              <a:rPr lang="cs-CZ" dirty="0" smtClean="0"/>
              <a:t>Souhlásky dělíme na ____________, ____________ a _____________.</a:t>
            </a:r>
          </a:p>
          <a:p>
            <a:r>
              <a:rPr lang="cs-CZ" dirty="0" smtClean="0"/>
              <a:t>Tvrdé souhlásky jsou_______________________.</a:t>
            </a:r>
          </a:p>
          <a:p>
            <a:r>
              <a:rPr lang="cs-CZ" dirty="0" smtClean="0"/>
              <a:t>Měkké souhlásky jsou ______________________ .</a:t>
            </a:r>
          </a:p>
          <a:p>
            <a:r>
              <a:rPr lang="cs-CZ" dirty="0" smtClean="0"/>
              <a:t>Obojetné souhlásky jsou ________________________ 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5872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Doplň správně následující věty: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Slova se skládají ze </a:t>
            </a:r>
            <a:r>
              <a:rPr lang="cs-CZ" dirty="0" smtClean="0">
                <a:solidFill>
                  <a:srgbClr val="FF0000"/>
                </a:solidFill>
              </a:rPr>
              <a:t>slov</a:t>
            </a:r>
            <a:r>
              <a:rPr lang="cs-CZ" dirty="0" smtClean="0"/>
              <a:t>.</a:t>
            </a:r>
          </a:p>
          <a:p>
            <a:r>
              <a:rPr lang="cs-CZ" dirty="0" smtClean="0"/>
              <a:t>Slabiky se skládají z </a:t>
            </a:r>
            <a:r>
              <a:rPr lang="cs-CZ" dirty="0" smtClean="0">
                <a:solidFill>
                  <a:srgbClr val="FF0000"/>
                </a:solidFill>
              </a:rPr>
              <a:t>hlásek</a:t>
            </a:r>
            <a:r>
              <a:rPr lang="cs-CZ" dirty="0" smtClean="0"/>
              <a:t>.</a:t>
            </a:r>
          </a:p>
          <a:p>
            <a:r>
              <a:rPr lang="cs-CZ" dirty="0" smtClean="0"/>
              <a:t>Hlásky rozdělujeme na </a:t>
            </a:r>
            <a:r>
              <a:rPr lang="cs-CZ" dirty="0" smtClean="0">
                <a:solidFill>
                  <a:srgbClr val="FF0000"/>
                </a:solidFill>
              </a:rPr>
              <a:t>samohlásky a souhlásky </a:t>
            </a:r>
            <a:r>
              <a:rPr lang="cs-CZ" dirty="0" smtClean="0"/>
              <a:t>.</a:t>
            </a:r>
          </a:p>
          <a:p>
            <a:r>
              <a:rPr lang="cs-CZ" dirty="0" smtClean="0"/>
              <a:t>Samohlásky dělíme na </a:t>
            </a:r>
            <a:r>
              <a:rPr lang="cs-CZ" dirty="0" smtClean="0">
                <a:solidFill>
                  <a:srgbClr val="FF0000"/>
                </a:solidFill>
              </a:rPr>
              <a:t>krátké a dlouhé.</a:t>
            </a:r>
          </a:p>
          <a:p>
            <a:r>
              <a:rPr lang="cs-CZ" dirty="0" smtClean="0"/>
              <a:t>Souhlásky dělíme na </a:t>
            </a:r>
            <a:r>
              <a:rPr lang="cs-CZ" dirty="0" smtClean="0">
                <a:solidFill>
                  <a:srgbClr val="FF0000"/>
                </a:solidFill>
              </a:rPr>
              <a:t>tvrdé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FF0000"/>
                </a:solidFill>
              </a:rPr>
              <a:t>měkké</a:t>
            </a:r>
            <a:r>
              <a:rPr lang="cs-CZ" dirty="0" smtClean="0"/>
              <a:t> a </a:t>
            </a:r>
            <a:r>
              <a:rPr lang="cs-CZ" dirty="0" smtClean="0">
                <a:solidFill>
                  <a:srgbClr val="FF0000"/>
                </a:solidFill>
              </a:rPr>
              <a:t>obojetné</a:t>
            </a:r>
            <a:r>
              <a:rPr lang="cs-CZ" dirty="0" smtClean="0"/>
              <a:t>.</a:t>
            </a:r>
          </a:p>
          <a:p>
            <a:r>
              <a:rPr lang="cs-CZ" dirty="0" smtClean="0"/>
              <a:t>Tvrdé souhlásky jsou </a:t>
            </a:r>
            <a:r>
              <a:rPr lang="cs-CZ" dirty="0" smtClean="0">
                <a:solidFill>
                  <a:srgbClr val="FF0000"/>
                </a:solidFill>
              </a:rPr>
              <a:t>h, ch, k, r, d, t, n</a:t>
            </a:r>
            <a:r>
              <a:rPr lang="cs-CZ" dirty="0" smtClean="0"/>
              <a:t>.</a:t>
            </a:r>
          </a:p>
          <a:p>
            <a:r>
              <a:rPr lang="cs-CZ" dirty="0" smtClean="0"/>
              <a:t>Měkké souhlásky jsou  </a:t>
            </a:r>
            <a:r>
              <a:rPr lang="cs-CZ" dirty="0" smtClean="0">
                <a:solidFill>
                  <a:srgbClr val="FF0000"/>
                </a:solidFill>
              </a:rPr>
              <a:t>ž, š, č, ř, c, j, ď, ť, ň </a:t>
            </a:r>
            <a:r>
              <a:rPr lang="cs-CZ" dirty="0" smtClean="0"/>
              <a:t>.</a:t>
            </a:r>
          </a:p>
          <a:p>
            <a:r>
              <a:rPr lang="cs-CZ" dirty="0" smtClean="0"/>
              <a:t>Obojetné souhlásky jsou </a:t>
            </a:r>
            <a:r>
              <a:rPr lang="cs-CZ" dirty="0" smtClean="0">
                <a:solidFill>
                  <a:srgbClr val="FF0000"/>
                </a:solidFill>
              </a:rPr>
              <a:t>b, f, l, m, p, s, v, z 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3491880" y="1412776"/>
            <a:ext cx="3384376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3644280" y="1925216"/>
            <a:ext cx="3231976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4068032" y="2420888"/>
            <a:ext cx="2808224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3949080" y="2940968"/>
            <a:ext cx="2927176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3796680" y="3356992"/>
            <a:ext cx="3079576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3841068" y="3861048"/>
            <a:ext cx="3035188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4040412" y="4365104"/>
            <a:ext cx="2835844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4253880" y="4797152"/>
            <a:ext cx="2622376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7658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1137</TotalTime>
  <Words>180</Words>
  <Application>Microsoft Office PowerPoint</Application>
  <PresentationFormat>Předvádění na obrazovce (4:3)</PresentationFormat>
  <Paragraphs>24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Jmění</vt:lpstr>
      <vt:lpstr>Prezentace aplikace PowerPoint</vt:lpstr>
      <vt:lpstr>Doplň správně následující věty:</vt:lpstr>
      <vt:lpstr>Doplň správně následující věty: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školy:ZÁKLADNÍ ŠKOLA NOVÝ KOSTEL,OKRES CHEB autor:VAŇOUSOVÁ VĚRA Název materiálu:VY _32_INOVACE_MATEMATIKA_03 téma:NUMERACE DO 100</dc:title>
  <dc:creator>Zak1</dc:creator>
  <cp:lastModifiedBy>notebook</cp:lastModifiedBy>
  <cp:revision>101</cp:revision>
  <dcterms:created xsi:type="dcterms:W3CDTF">2011-10-11T06:33:29Z</dcterms:created>
  <dcterms:modified xsi:type="dcterms:W3CDTF">2011-11-09T15:51:55Z</dcterms:modified>
</cp:coreProperties>
</file>