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VY_32_INOVACE_07 5Š Desetinné číslo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</a:t>
          </a:r>
          <a:r>
            <a:rPr lang="cs-CZ" sz="2000" smtClean="0"/>
            <a:t>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Helena Špinarová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Matematika a její aplikace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CE2E75-5C73-454A-88B4-9324411C580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211F735-7F3B-462B-BB80-334920C8BDFB}" type="presOf" srcId="{B651F6E3-6281-48DB-9319-2AEAFDAE7572}" destId="{6BB5E863-4638-4E1D-BFDE-399D028AC4ED}" srcOrd="1" destOrd="0" presId="urn:microsoft.com/office/officeart/2005/8/layout/target3"/>
    <dgm:cxn modelId="{D117F8AB-6A60-4A9B-B9E4-C7BDB7074F3D}" type="presOf" srcId="{757F3AB3-0718-4624-B441-E567A8F0AB56}" destId="{333A1088-737F-45CB-B68E-254E46348037}" srcOrd="0" destOrd="0" presId="urn:microsoft.com/office/officeart/2005/8/layout/target3"/>
    <dgm:cxn modelId="{1A9865DC-840A-4E94-A9EA-E0FC30709C07}" type="presOf" srcId="{4C35D32F-0EAB-4CD7-82EE-45574DC2A586}" destId="{890E4F0B-2866-4A3F-A3C7-2A14B1797930}" srcOrd="1" destOrd="0" presId="urn:microsoft.com/office/officeart/2005/8/layout/target3"/>
    <dgm:cxn modelId="{9A291000-E249-44F1-B3CC-1894E87A1CA0}" type="presOf" srcId="{D1B46980-6531-4606-95E6-44980827E919}" destId="{2BE915AB-18AA-4053-B92C-3BFC9ED204BB}" srcOrd="1" destOrd="0" presId="urn:microsoft.com/office/officeart/2005/8/layout/target3"/>
    <dgm:cxn modelId="{90631347-43DB-4EFE-B740-A95EA9CBC90F}" type="presOf" srcId="{B651F6E3-6281-48DB-9319-2AEAFDAE7572}" destId="{619D679B-A015-4ECF-8348-D1034C574F40}" srcOrd="0" destOrd="0" presId="urn:microsoft.com/office/officeart/2005/8/layout/target3"/>
    <dgm:cxn modelId="{8FB1B27F-1232-49FE-922B-4ECCE39B6745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A5236E1-A7FD-4566-9185-0EB63393CD0C}" type="presOf" srcId="{D8197B8C-B260-4A16-BDF4-0947B075E274}" destId="{5A5FFA88-C948-4069-8E93-59FA12366E83}" srcOrd="1" destOrd="0" presId="urn:microsoft.com/office/officeart/2005/8/layout/target3"/>
    <dgm:cxn modelId="{EF07E6F5-946D-4907-967C-0A19632C1CFD}" type="presOf" srcId="{D1D4F407-5343-4D3F-B5B9-D407B03CAEB4}" destId="{AED2198E-93D5-4001-81B4-73124B309672}" srcOrd="1" destOrd="0" presId="urn:microsoft.com/office/officeart/2005/8/layout/target3"/>
    <dgm:cxn modelId="{6B607952-6614-4DB1-8071-7F4688A77FD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9362EF3-79B2-42AF-99E4-9E4E75C997E6}" type="presOf" srcId="{4C35D32F-0EAB-4CD7-82EE-45574DC2A586}" destId="{8BEBB6EC-1DAA-4CAC-8A25-BC0FCBD5DBD5}" srcOrd="0" destOrd="0" presId="urn:microsoft.com/office/officeart/2005/8/layout/target3"/>
    <dgm:cxn modelId="{B7AB2069-E62A-4E69-ADE5-9EF4672DB65B}" type="presParOf" srcId="{333A1088-737F-45CB-B68E-254E46348037}" destId="{F5ABB229-8D3B-4694-996A-96F23CF14429}" srcOrd="0" destOrd="0" presId="urn:microsoft.com/office/officeart/2005/8/layout/target3"/>
    <dgm:cxn modelId="{8984E582-9AD4-4626-B34B-906F37E3921C}" type="presParOf" srcId="{333A1088-737F-45CB-B68E-254E46348037}" destId="{F41139FD-01EE-4571-8B17-4FB00FC51163}" srcOrd="1" destOrd="0" presId="urn:microsoft.com/office/officeart/2005/8/layout/target3"/>
    <dgm:cxn modelId="{8004ED49-3121-4A5C-B87E-D01CD5734F84}" type="presParOf" srcId="{333A1088-737F-45CB-B68E-254E46348037}" destId="{D005CE8C-CC26-4C3E-AC11-E15060ECD759}" srcOrd="2" destOrd="0" presId="urn:microsoft.com/office/officeart/2005/8/layout/target3"/>
    <dgm:cxn modelId="{DD361CB8-6970-47D0-BA30-B41216D688FA}" type="presParOf" srcId="{333A1088-737F-45CB-B68E-254E46348037}" destId="{2C702D82-9B77-49B7-9568-BB8EB47C3372}" srcOrd="3" destOrd="0" presId="urn:microsoft.com/office/officeart/2005/8/layout/target3"/>
    <dgm:cxn modelId="{F2D77967-6CB5-47CC-90BF-CC5E38438BC1}" type="presParOf" srcId="{333A1088-737F-45CB-B68E-254E46348037}" destId="{A52A0455-90FF-4808-ABD0-F02540D31D5A}" srcOrd="4" destOrd="0" presId="urn:microsoft.com/office/officeart/2005/8/layout/target3"/>
    <dgm:cxn modelId="{03660BB7-FDC3-4890-9902-ADD702CFEF7B}" type="presParOf" srcId="{333A1088-737F-45CB-B68E-254E46348037}" destId="{6140AFEC-043D-4C43-A2F9-D0F5331DF3A3}" srcOrd="5" destOrd="0" presId="urn:microsoft.com/office/officeart/2005/8/layout/target3"/>
    <dgm:cxn modelId="{17434258-F76F-458B-B7F1-B5F4AECD4497}" type="presParOf" srcId="{333A1088-737F-45CB-B68E-254E46348037}" destId="{9358AC05-5D7D-4327-9F80-1AD486AEA664}" srcOrd="6" destOrd="0" presId="urn:microsoft.com/office/officeart/2005/8/layout/target3"/>
    <dgm:cxn modelId="{1E3A21D3-A3FF-4138-8ECE-D1556EF0BE71}" type="presParOf" srcId="{333A1088-737F-45CB-B68E-254E46348037}" destId="{313FC574-E1CD-4FB4-B054-0B805CE0447D}" srcOrd="7" destOrd="0" presId="urn:microsoft.com/office/officeart/2005/8/layout/target3"/>
    <dgm:cxn modelId="{D816D46D-0382-4C1D-BABB-1D5F4F552A9B}" type="presParOf" srcId="{333A1088-737F-45CB-B68E-254E46348037}" destId="{619D679B-A015-4ECF-8348-D1034C574F40}" srcOrd="8" destOrd="0" presId="urn:microsoft.com/office/officeart/2005/8/layout/target3"/>
    <dgm:cxn modelId="{5A76EDED-4E23-45A0-80AF-2A1448BD354B}" type="presParOf" srcId="{333A1088-737F-45CB-B68E-254E46348037}" destId="{322283A8-4A27-4CDA-BAE3-F381106A9174}" srcOrd="9" destOrd="0" presId="urn:microsoft.com/office/officeart/2005/8/layout/target3"/>
    <dgm:cxn modelId="{474409CD-BF61-4865-92A4-B63220415026}" type="presParOf" srcId="{333A1088-737F-45CB-B68E-254E46348037}" destId="{FFC9F71D-1B4F-4AD9-A4A6-86ADEFC8AF5C}" srcOrd="10" destOrd="0" presId="urn:microsoft.com/office/officeart/2005/8/layout/target3"/>
    <dgm:cxn modelId="{56E1C01E-C4B1-4442-918B-2096E4BB9E40}" type="presParOf" srcId="{333A1088-737F-45CB-B68E-254E46348037}" destId="{25B08C86-7E15-44DC-BE7F-FFB55DD49D12}" srcOrd="11" destOrd="0" presId="urn:microsoft.com/office/officeart/2005/8/layout/target3"/>
    <dgm:cxn modelId="{51DA5129-5568-44F2-93B2-A8E6B2CB961E}" type="presParOf" srcId="{333A1088-737F-45CB-B68E-254E46348037}" destId="{76644BE8-9D7C-4C09-B250-3D10AF48CBB7}" srcOrd="12" destOrd="0" presId="urn:microsoft.com/office/officeart/2005/8/layout/target3"/>
    <dgm:cxn modelId="{CF4BEFDD-5208-4683-A7DD-8FD62343CB3C}" type="presParOf" srcId="{333A1088-737F-45CB-B68E-254E46348037}" destId="{EE85B701-7295-41C0-BA7A-34D3756A2AE6}" srcOrd="13" destOrd="0" presId="urn:microsoft.com/office/officeart/2005/8/layout/target3"/>
    <dgm:cxn modelId="{000868F0-A731-495A-B52A-B325FC8C143B}" type="presParOf" srcId="{333A1088-737F-45CB-B68E-254E46348037}" destId="{8BEBB6EC-1DAA-4CAC-8A25-BC0FCBD5DBD5}" srcOrd="14" destOrd="0" presId="urn:microsoft.com/office/officeart/2005/8/layout/target3"/>
    <dgm:cxn modelId="{A24730FE-E2D8-427F-A1DD-412E8FC599DE}" type="presParOf" srcId="{333A1088-737F-45CB-B68E-254E46348037}" destId="{AED2198E-93D5-4001-81B4-73124B309672}" srcOrd="15" destOrd="0" presId="urn:microsoft.com/office/officeart/2005/8/layout/target3"/>
    <dgm:cxn modelId="{9CD55C33-F479-4FA2-8781-AC5DEAB5DC4D}" type="presParOf" srcId="{333A1088-737F-45CB-B68E-254E46348037}" destId="{2BE915AB-18AA-4053-B92C-3BFC9ED204BB}" srcOrd="16" destOrd="0" presId="urn:microsoft.com/office/officeart/2005/8/layout/target3"/>
    <dgm:cxn modelId="{3344A78C-C560-4F69-BBC0-145B3684B45F}" type="presParOf" srcId="{333A1088-737F-45CB-B68E-254E46348037}" destId="{6BB5E863-4638-4E1D-BFDE-399D028AC4ED}" srcOrd="17" destOrd="0" presId="urn:microsoft.com/office/officeart/2005/8/layout/target3"/>
    <dgm:cxn modelId="{6D481C78-C92F-45CB-A231-221527B21A80}" type="presParOf" srcId="{333A1088-737F-45CB-B68E-254E46348037}" destId="{5A5FFA88-C948-4069-8E93-59FA12366E83}" srcOrd="18" destOrd="0" presId="urn:microsoft.com/office/officeart/2005/8/layout/target3"/>
    <dgm:cxn modelId="{0D4F806F-6481-4023-9C6E-3C42EBF66F8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Zvole, okr. Praha </a:t>
          </a:r>
          <a:r>
            <a:rPr lang="cs-CZ" sz="1800" kern="1200" smtClean="0"/>
            <a:t>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Helena Špinarová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VY_32_INOVACE_07 5Š Desetinné číslo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Matematika a její aplikace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A439B-26A3-4D03-980F-4590F272F57F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3FC3-5F26-4D6F-B124-B0BB44031D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A439B-26A3-4D03-980F-4590F272F57F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3FC3-5F26-4D6F-B124-B0BB44031D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A439B-26A3-4D03-980F-4590F272F57F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3FC3-5F26-4D6F-B124-B0BB44031D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A439B-26A3-4D03-980F-4590F272F57F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3FC3-5F26-4D6F-B124-B0BB44031D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A439B-26A3-4D03-980F-4590F272F57F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3FC3-5F26-4D6F-B124-B0BB44031D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A439B-26A3-4D03-980F-4590F272F57F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3FC3-5F26-4D6F-B124-B0BB44031D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A439B-26A3-4D03-980F-4590F272F57F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3FC3-5F26-4D6F-B124-B0BB44031D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A439B-26A3-4D03-980F-4590F272F57F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3FC3-5F26-4D6F-B124-B0BB44031D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A439B-26A3-4D03-980F-4590F272F57F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3FC3-5F26-4D6F-B124-B0BB44031D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A439B-26A3-4D03-980F-4590F272F57F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3FC3-5F26-4D6F-B124-B0BB44031D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A439B-26A3-4D03-980F-4590F272F57F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3FC3-5F26-4D6F-B124-B0BB44031D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AA439B-26A3-4D03-980F-4590F272F57F}" type="datetimeFigureOut">
              <a:rPr lang="cs-CZ" smtClean="0"/>
              <a:t>26.1.2012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B3FC3-5F26-4D6F-B124-B0BB44031D5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27803004"/>
              </p:ext>
            </p:extLst>
          </p:nvPr>
        </p:nvGraphicFramePr>
        <p:xfrm>
          <a:off x="899592" y="98072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137" y="4077072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 desetinným číslem a přečti ho.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214422"/>
            <a:ext cx="5734079" cy="36514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857488" y="3571876"/>
            <a:ext cx="571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,</a:t>
            </a:r>
            <a:endParaRPr lang="cs-CZ" sz="9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5000636"/>
            <a:ext cx="1689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JEDNOTKY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43240" y="5000636"/>
            <a:ext cx="1588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DESETINY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6314" y="5000636"/>
            <a:ext cx="1196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SETINY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3636" y="5000636"/>
            <a:ext cx="1391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TISÍCINY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00496" y="5500702"/>
            <a:ext cx="11560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3,7</a:t>
            </a:r>
            <a:endParaRPr lang="cs-CZ" sz="6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85860"/>
            <a:ext cx="5929354" cy="3745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857488" y="3571876"/>
            <a:ext cx="571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,</a:t>
            </a:r>
            <a:endParaRPr lang="cs-CZ" sz="9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5000636"/>
            <a:ext cx="1689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JEDNOTKY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43240" y="5000636"/>
            <a:ext cx="1588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DESETINY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6314" y="5000636"/>
            <a:ext cx="1196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SETINY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3636" y="5000636"/>
            <a:ext cx="1391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TISÍCINY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00496" y="5500702"/>
            <a:ext cx="15456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1,02</a:t>
            </a:r>
            <a:endParaRPr lang="cs-CZ" sz="6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642918"/>
            <a:ext cx="6357982" cy="4405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857488" y="3571876"/>
            <a:ext cx="571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,</a:t>
            </a:r>
            <a:endParaRPr lang="cs-CZ" sz="9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5000636"/>
            <a:ext cx="1689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JEDNOTKY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43240" y="5000636"/>
            <a:ext cx="1588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DESETINY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6314" y="5000636"/>
            <a:ext cx="1196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SETINY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3636" y="5000636"/>
            <a:ext cx="1391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TISÍCINY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00496" y="5500702"/>
            <a:ext cx="19351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8,004</a:t>
            </a:r>
            <a:endParaRPr lang="cs-CZ" sz="6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14356"/>
            <a:ext cx="5929354" cy="4412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857488" y="3571876"/>
            <a:ext cx="571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,</a:t>
            </a:r>
            <a:endParaRPr lang="cs-CZ" sz="9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5000636"/>
            <a:ext cx="1689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JEDNOTKY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43240" y="5000636"/>
            <a:ext cx="1588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DESETINY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6314" y="5000636"/>
            <a:ext cx="1196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SETINY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3636" y="5000636"/>
            <a:ext cx="1391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TISÍCINY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00496" y="5500702"/>
            <a:ext cx="11560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0,4</a:t>
            </a:r>
            <a:endParaRPr lang="cs-CZ" sz="6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571480"/>
            <a:ext cx="6572296" cy="46990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857488" y="3571876"/>
            <a:ext cx="571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,</a:t>
            </a:r>
            <a:endParaRPr lang="cs-CZ" sz="9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5000636"/>
            <a:ext cx="1689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JEDNOTKY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43240" y="5000636"/>
            <a:ext cx="1588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DESETINY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6314" y="5000636"/>
            <a:ext cx="1196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SETINY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3636" y="5000636"/>
            <a:ext cx="1391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TISÍCINY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00496" y="5500702"/>
            <a:ext cx="15456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1,12</a:t>
            </a:r>
            <a:endParaRPr lang="cs-CZ" sz="6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000108"/>
            <a:ext cx="6429420" cy="395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857488" y="3571876"/>
            <a:ext cx="571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,</a:t>
            </a:r>
            <a:endParaRPr lang="cs-CZ" sz="9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5000636"/>
            <a:ext cx="1689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JEDNOTKY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43240" y="5000636"/>
            <a:ext cx="1588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DESETINY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6314" y="5000636"/>
            <a:ext cx="1196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SETINY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3636" y="5000636"/>
            <a:ext cx="1391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TISÍCINY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00496" y="5500702"/>
            <a:ext cx="19351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7,051</a:t>
            </a:r>
            <a:endParaRPr lang="cs-CZ" sz="6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928670"/>
            <a:ext cx="6215106" cy="4207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857488" y="3571876"/>
            <a:ext cx="5715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,</a:t>
            </a:r>
            <a:endParaRPr lang="cs-CZ" sz="9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1538" y="5000636"/>
            <a:ext cx="1689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JEDNOTKY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43240" y="5000636"/>
            <a:ext cx="1588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DESETINY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6314" y="5000636"/>
            <a:ext cx="1196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SETINY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3636" y="5000636"/>
            <a:ext cx="1391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TISÍCINY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00496" y="5500702"/>
            <a:ext cx="19351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2,203</a:t>
            </a:r>
            <a:endParaRPr lang="cs-CZ" sz="6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071538" y="1571612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0,7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58" y="214290"/>
            <a:ext cx="84296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Znázorni desetinné číslo na číselné ose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/>
          <a:srcRect b="45782"/>
          <a:stretch>
            <a:fillRect/>
          </a:stretch>
        </p:blipFill>
        <p:spPr bwMode="auto">
          <a:xfrm>
            <a:off x="428596" y="4572008"/>
            <a:ext cx="8068292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1071538" y="2143116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1,6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71736" y="1571612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2,3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71736" y="2143116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3,8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7686" y="1643050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4,5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57686" y="221455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5,2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57884" y="1643050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6,9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57884" y="221455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7,4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286644" y="1714488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8,1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86644" y="2285992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9,0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57158" y="214290"/>
            <a:ext cx="84296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Zapiš znázorněné desetinné číslo: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/>
          <a:srcRect b="45782"/>
          <a:stretch>
            <a:fillRect/>
          </a:stretch>
        </p:blipFill>
        <p:spPr bwMode="auto">
          <a:xfrm>
            <a:off x="428596" y="4071942"/>
            <a:ext cx="8068292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21" name="Přímá spojovací šipka 20"/>
          <p:cNvCxnSpPr/>
          <p:nvPr/>
        </p:nvCxnSpPr>
        <p:spPr>
          <a:xfrm rot="5400000">
            <a:off x="820711" y="3607595"/>
            <a:ext cx="929488" cy="79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5400000">
            <a:off x="2451700" y="3607595"/>
            <a:ext cx="929488" cy="79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5400000">
            <a:off x="3431910" y="3607595"/>
            <a:ext cx="929488" cy="79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5400000">
            <a:off x="4289166" y="3607595"/>
            <a:ext cx="929488" cy="79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rot="5400000">
            <a:off x="5204981" y="3607595"/>
            <a:ext cx="929488" cy="79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5400000">
            <a:off x="6347989" y="3587673"/>
            <a:ext cx="929488" cy="79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5400000">
            <a:off x="7062369" y="3607595"/>
            <a:ext cx="929488" cy="79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5400000">
            <a:off x="132883" y="3607595"/>
            <a:ext cx="929488" cy="79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rot="5400000">
            <a:off x="1360208" y="3607595"/>
            <a:ext cx="929488" cy="79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Obrázek použit z:</a:t>
            </a:r>
          </a:p>
          <a:p>
            <a:pPr>
              <a:buNone/>
            </a:pPr>
            <a:endParaRPr lang="cs-CZ" sz="1400" dirty="0"/>
          </a:p>
          <a:p>
            <a:pPr>
              <a:buNone/>
            </a:pPr>
            <a:r>
              <a:rPr lang="cs-CZ" sz="1400" dirty="0" smtClean="0"/>
              <a:t>http://iruler.net/ruler_0_10.jpg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112</Words>
  <Application>Microsoft Office PowerPoint</Application>
  <PresentationFormat>Předvádění na obrazovce (4:3)</PresentationFormat>
  <Paragraphs>63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Zapiš desetinným číslem a přečti ho.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Desetinné číslo</dc:title>
  <dc:creator>Heli</dc:creator>
  <cp:lastModifiedBy>prez5</cp:lastModifiedBy>
  <cp:revision>5</cp:revision>
  <dcterms:created xsi:type="dcterms:W3CDTF">2012-01-24T17:29:29Z</dcterms:created>
  <dcterms:modified xsi:type="dcterms:W3CDTF">2012-01-26T07:54:04Z</dcterms:modified>
</cp:coreProperties>
</file>