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VY_32_INOVACE_08 5Š </a:t>
          </a:r>
          <a:r>
            <a:rPr lang="cs-CZ" sz="2000" baseline="0" smtClean="0"/>
            <a:t>Desetinný zlomek a číslo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Helena Špinarová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Matematika a 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DFCF10-DDC1-478D-8ED6-BA3AD0D6C705}" type="presOf" srcId="{4C35D32F-0EAB-4CD7-82EE-45574DC2A586}" destId="{890E4F0B-2866-4A3F-A3C7-2A14B1797930}" srcOrd="1" destOrd="0" presId="urn:microsoft.com/office/officeart/2005/8/layout/target3"/>
    <dgm:cxn modelId="{9ABD5DC2-74E4-4C09-BEDA-864A9314D784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CDC5068-B3E8-48AF-8647-346079407D56}" type="presOf" srcId="{D1D4F407-5343-4D3F-B5B9-D407B03CAEB4}" destId="{AED2198E-93D5-4001-81B4-73124B309672}" srcOrd="1" destOrd="0" presId="urn:microsoft.com/office/officeart/2005/8/layout/target3"/>
    <dgm:cxn modelId="{6A14FDD0-2989-4AC7-ABBE-1921FE7C5E4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3BC71C8-A088-4A5D-9E55-70BA7C6599BD}" type="presOf" srcId="{757F3AB3-0718-4624-B441-E567A8F0AB56}" destId="{333A1088-737F-45CB-B68E-254E46348037}" srcOrd="0" destOrd="0" presId="urn:microsoft.com/office/officeart/2005/8/layout/target3"/>
    <dgm:cxn modelId="{05F11A35-AAC0-4EA5-A2B9-81DF62F21433}" type="presOf" srcId="{D1B46980-6531-4606-95E6-44980827E919}" destId="{2BE915AB-18AA-4053-B92C-3BFC9ED204BB}" srcOrd="1" destOrd="0" presId="urn:microsoft.com/office/officeart/2005/8/layout/target3"/>
    <dgm:cxn modelId="{3489AEF1-583E-4C94-9202-53C9DA88168E}" type="presOf" srcId="{D1B46980-6531-4606-95E6-44980827E919}" destId="{6140AFEC-043D-4C43-A2F9-D0F5331DF3A3}" srcOrd="0" destOrd="0" presId="urn:microsoft.com/office/officeart/2005/8/layout/target3"/>
    <dgm:cxn modelId="{16E32032-DD2F-4A3C-B103-014311E146E1}" type="presOf" srcId="{D8197B8C-B260-4A16-BDF4-0947B075E274}" destId="{5A5FFA88-C948-4069-8E93-59FA12366E83}" srcOrd="1" destOrd="0" presId="urn:microsoft.com/office/officeart/2005/8/layout/target3"/>
    <dgm:cxn modelId="{761C9ABA-9E98-4F0D-8D1F-0905FF57CF07}" type="presOf" srcId="{4C35D32F-0EAB-4CD7-82EE-45574DC2A586}" destId="{8BEBB6EC-1DAA-4CAC-8A25-BC0FCBD5DBD5}" srcOrd="0" destOrd="0" presId="urn:microsoft.com/office/officeart/2005/8/layout/target3"/>
    <dgm:cxn modelId="{BB9E1E91-8163-4A5F-8736-574CAC97549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BEE6CC-EBF9-4F5D-B040-09AD38D1DA16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83CE96F-54A7-421B-B316-219A28BB1F33}" type="presParOf" srcId="{333A1088-737F-45CB-B68E-254E46348037}" destId="{F5ABB229-8D3B-4694-996A-96F23CF14429}" srcOrd="0" destOrd="0" presId="urn:microsoft.com/office/officeart/2005/8/layout/target3"/>
    <dgm:cxn modelId="{1D28F5E7-1E94-4A5E-80E4-80F677D097A5}" type="presParOf" srcId="{333A1088-737F-45CB-B68E-254E46348037}" destId="{F41139FD-01EE-4571-8B17-4FB00FC51163}" srcOrd="1" destOrd="0" presId="urn:microsoft.com/office/officeart/2005/8/layout/target3"/>
    <dgm:cxn modelId="{76F31F49-F1DE-46D6-AC3E-05264E298699}" type="presParOf" srcId="{333A1088-737F-45CB-B68E-254E46348037}" destId="{D005CE8C-CC26-4C3E-AC11-E15060ECD759}" srcOrd="2" destOrd="0" presId="urn:microsoft.com/office/officeart/2005/8/layout/target3"/>
    <dgm:cxn modelId="{DB1142E7-0D36-4D1A-90CB-571A452492C0}" type="presParOf" srcId="{333A1088-737F-45CB-B68E-254E46348037}" destId="{2C702D82-9B77-49B7-9568-BB8EB47C3372}" srcOrd="3" destOrd="0" presId="urn:microsoft.com/office/officeart/2005/8/layout/target3"/>
    <dgm:cxn modelId="{1BA95E72-5515-44A3-A1D0-902CD69A54EC}" type="presParOf" srcId="{333A1088-737F-45CB-B68E-254E46348037}" destId="{A52A0455-90FF-4808-ABD0-F02540D31D5A}" srcOrd="4" destOrd="0" presId="urn:microsoft.com/office/officeart/2005/8/layout/target3"/>
    <dgm:cxn modelId="{64F384F7-9D51-4D32-B5EE-C69448E9458E}" type="presParOf" srcId="{333A1088-737F-45CB-B68E-254E46348037}" destId="{6140AFEC-043D-4C43-A2F9-D0F5331DF3A3}" srcOrd="5" destOrd="0" presId="urn:microsoft.com/office/officeart/2005/8/layout/target3"/>
    <dgm:cxn modelId="{81BFDEB0-5620-406F-976B-C2A9D44D23E6}" type="presParOf" srcId="{333A1088-737F-45CB-B68E-254E46348037}" destId="{9358AC05-5D7D-4327-9F80-1AD486AEA664}" srcOrd="6" destOrd="0" presId="urn:microsoft.com/office/officeart/2005/8/layout/target3"/>
    <dgm:cxn modelId="{F6A11C96-DA96-4CD6-962D-A2CFD5AFCAF8}" type="presParOf" srcId="{333A1088-737F-45CB-B68E-254E46348037}" destId="{313FC574-E1CD-4FB4-B054-0B805CE0447D}" srcOrd="7" destOrd="0" presId="urn:microsoft.com/office/officeart/2005/8/layout/target3"/>
    <dgm:cxn modelId="{19DB8CE2-5184-4AD2-AA4E-15B71214F956}" type="presParOf" srcId="{333A1088-737F-45CB-B68E-254E46348037}" destId="{619D679B-A015-4ECF-8348-D1034C574F40}" srcOrd="8" destOrd="0" presId="urn:microsoft.com/office/officeart/2005/8/layout/target3"/>
    <dgm:cxn modelId="{C0F4B73A-7A2B-4334-8541-16DA4E3B5932}" type="presParOf" srcId="{333A1088-737F-45CB-B68E-254E46348037}" destId="{322283A8-4A27-4CDA-BAE3-F381106A9174}" srcOrd="9" destOrd="0" presId="urn:microsoft.com/office/officeart/2005/8/layout/target3"/>
    <dgm:cxn modelId="{4ED0B4C2-4E97-44C9-AB26-47EC2F905097}" type="presParOf" srcId="{333A1088-737F-45CB-B68E-254E46348037}" destId="{FFC9F71D-1B4F-4AD9-A4A6-86ADEFC8AF5C}" srcOrd="10" destOrd="0" presId="urn:microsoft.com/office/officeart/2005/8/layout/target3"/>
    <dgm:cxn modelId="{93E21CE5-B10A-4329-9A34-02CABBC5F3C7}" type="presParOf" srcId="{333A1088-737F-45CB-B68E-254E46348037}" destId="{25B08C86-7E15-44DC-BE7F-FFB55DD49D12}" srcOrd="11" destOrd="0" presId="urn:microsoft.com/office/officeart/2005/8/layout/target3"/>
    <dgm:cxn modelId="{D5D380F9-E49A-4B7D-8526-75E0D3EEFC7E}" type="presParOf" srcId="{333A1088-737F-45CB-B68E-254E46348037}" destId="{76644BE8-9D7C-4C09-B250-3D10AF48CBB7}" srcOrd="12" destOrd="0" presId="urn:microsoft.com/office/officeart/2005/8/layout/target3"/>
    <dgm:cxn modelId="{EDB9E1E5-BD1D-4A08-8F08-990560FA64B6}" type="presParOf" srcId="{333A1088-737F-45CB-B68E-254E46348037}" destId="{EE85B701-7295-41C0-BA7A-34D3756A2AE6}" srcOrd="13" destOrd="0" presId="urn:microsoft.com/office/officeart/2005/8/layout/target3"/>
    <dgm:cxn modelId="{35A6371D-376C-4E34-972F-A535815C5CCF}" type="presParOf" srcId="{333A1088-737F-45CB-B68E-254E46348037}" destId="{8BEBB6EC-1DAA-4CAC-8A25-BC0FCBD5DBD5}" srcOrd="14" destOrd="0" presId="urn:microsoft.com/office/officeart/2005/8/layout/target3"/>
    <dgm:cxn modelId="{5A2894B7-0A9F-46B7-AB9F-5B61ED923A4F}" type="presParOf" srcId="{333A1088-737F-45CB-B68E-254E46348037}" destId="{AED2198E-93D5-4001-81B4-73124B309672}" srcOrd="15" destOrd="0" presId="urn:microsoft.com/office/officeart/2005/8/layout/target3"/>
    <dgm:cxn modelId="{51088159-CEE5-44E9-8D43-CAE21AE241A0}" type="presParOf" srcId="{333A1088-737F-45CB-B68E-254E46348037}" destId="{2BE915AB-18AA-4053-B92C-3BFC9ED204BB}" srcOrd="16" destOrd="0" presId="urn:microsoft.com/office/officeart/2005/8/layout/target3"/>
    <dgm:cxn modelId="{6604636C-2E54-4A3F-BE46-54CDBE2BD938}" type="presParOf" srcId="{333A1088-737F-45CB-B68E-254E46348037}" destId="{6BB5E863-4638-4E1D-BFDE-399D028AC4ED}" srcOrd="17" destOrd="0" presId="urn:microsoft.com/office/officeart/2005/8/layout/target3"/>
    <dgm:cxn modelId="{BD23029A-2210-4919-9860-91E102E8D08D}" type="presParOf" srcId="{333A1088-737F-45CB-B68E-254E46348037}" destId="{5A5FFA88-C948-4069-8E93-59FA12366E83}" srcOrd="18" destOrd="0" presId="urn:microsoft.com/office/officeart/2005/8/layout/target3"/>
    <dgm:cxn modelId="{8526214C-AB29-41C8-8CD7-4B394CB470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</a:t>
          </a:r>
          <a:r>
            <a:rPr lang="cs-CZ" sz="1800" kern="1200" smtClean="0"/>
            <a:t>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Helena Špinarová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VY_32_INOVACE_08 5Š </a:t>
          </a:r>
          <a:r>
            <a:rPr lang="cs-CZ" sz="2000" kern="1200" baseline="0" smtClean="0"/>
            <a:t>Desetinný zlomek a číslo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Matematika a její aplikace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8F0D0A-2197-48E4-AE06-BD4A2E2E7ED7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F54F3D-42BF-4729-9110-238779AE978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293096"/>
            <a:ext cx="5407152" cy="1045464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473889841"/>
              </p:ext>
            </p:extLst>
          </p:nvPr>
        </p:nvGraphicFramePr>
        <p:xfrm>
          <a:off x="827584" y="98072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obrázek desetinným zlomkem a desetinným číslem: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643050"/>
            <a:ext cx="4423221" cy="4552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714480" y="4286256"/>
            <a:ext cx="785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u="sng" dirty="0" smtClean="0"/>
              <a:t>4_</a:t>
            </a:r>
          </a:p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29454" y="4429132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0,4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00042"/>
            <a:ext cx="5355304" cy="5600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500166" y="3214686"/>
            <a:ext cx="785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u="sng" dirty="0"/>
              <a:t>7</a:t>
            </a:r>
            <a:r>
              <a:rPr lang="cs-CZ" sz="3600" u="sng" dirty="0" smtClean="0"/>
              <a:t>_</a:t>
            </a:r>
          </a:p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00958" y="3429000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0,7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214422"/>
            <a:ext cx="4923574" cy="496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142976" y="4500570"/>
            <a:ext cx="785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u="sng" dirty="0"/>
              <a:t>2</a:t>
            </a:r>
            <a:r>
              <a:rPr lang="cs-CZ" sz="3600" u="sng" dirty="0" smtClean="0"/>
              <a:t>_</a:t>
            </a:r>
          </a:p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58016" y="4714884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0,2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785794"/>
            <a:ext cx="4456055" cy="49244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28728" y="2571744"/>
            <a:ext cx="785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u="sng" dirty="0" smtClean="0"/>
              <a:t>9_</a:t>
            </a:r>
          </a:p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768" y="2714620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0,9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000108"/>
            <a:ext cx="4695846" cy="5078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571604" y="3357562"/>
            <a:ext cx="7858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/>
              <a:t> </a:t>
            </a:r>
            <a:r>
              <a:rPr lang="cs-CZ" sz="3600" u="sng" dirty="0" smtClean="0"/>
              <a:t> 5_</a:t>
            </a:r>
          </a:p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768" y="4071942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0,5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1000108"/>
            <a:ext cx="4819672" cy="5069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00034" y="2357430"/>
            <a:ext cx="857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u="sng" dirty="0" smtClean="0"/>
              <a:t>10 </a:t>
            </a:r>
          </a:p>
          <a:p>
            <a:r>
              <a:rPr lang="cs-CZ" sz="3600" dirty="0" smtClean="0"/>
              <a:t> 10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7290" y="2428868"/>
            <a:ext cx="1428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5400" dirty="0" smtClean="0"/>
              <a:t>= 1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768" y="2500306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1,0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142984"/>
            <a:ext cx="3286125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071545"/>
            <a:ext cx="3000396" cy="4519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85786" y="2571744"/>
            <a:ext cx="785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u="sng" dirty="0"/>
              <a:t>1</a:t>
            </a:r>
            <a:r>
              <a:rPr lang="cs-CZ" sz="3600" u="sng" dirty="0" smtClean="0"/>
              <a:t>_</a:t>
            </a:r>
          </a:p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2571744"/>
            <a:ext cx="785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15272" y="2714620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1,1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142984"/>
            <a:ext cx="3214710" cy="47006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285860"/>
            <a:ext cx="2914658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85786" y="2928934"/>
            <a:ext cx="785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u="sng" dirty="0"/>
              <a:t>9</a:t>
            </a:r>
            <a:r>
              <a:rPr lang="cs-CZ" sz="3600" u="sng" dirty="0" smtClean="0"/>
              <a:t>_</a:t>
            </a:r>
          </a:p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3071810"/>
            <a:ext cx="785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72396" y="3214686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1,9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92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Zapiš obrázek desetinným zlomkem a desetinným číslem: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Desetinný zlomek a desetinné číslo</dc:title>
  <dc:creator>Heli</dc:creator>
  <cp:lastModifiedBy>prez5</cp:lastModifiedBy>
  <cp:revision>4</cp:revision>
  <dcterms:created xsi:type="dcterms:W3CDTF">2012-01-24T17:05:57Z</dcterms:created>
  <dcterms:modified xsi:type="dcterms:W3CDTF">2012-01-26T07:56:50Z</dcterms:modified>
</cp:coreProperties>
</file>