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7"/>
  </p:notesMasterIdLst>
  <p:sldIdLst>
    <p:sldId id="362" r:id="rId2"/>
    <p:sldId id="364" r:id="rId3"/>
    <p:sldId id="266" r:id="rId4"/>
    <p:sldId id="360" r:id="rId5"/>
    <p:sldId id="3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CC0000"/>
    <a:srgbClr val="FF00FF"/>
    <a:srgbClr val="FFFFCC"/>
    <a:srgbClr val="FFFF99"/>
    <a:srgbClr val="666699"/>
    <a:srgbClr val="FFFF66"/>
    <a:srgbClr val="FFFFFF"/>
    <a:srgbClr val="F3F31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7663" autoAdjust="0"/>
  </p:normalViewPr>
  <p:slideViewPr>
    <p:cSldViewPr>
      <p:cViewPr varScale="1">
        <p:scale>
          <a:sx n="73" d="100"/>
          <a:sy n="73" d="100"/>
        </p:scale>
        <p:origin x="-99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603EA-980F-4452-9BEA-8A3439942DC6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DD133-DFFB-4214-A556-8C6F1F6F8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5112568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7500" lnSpcReduction="10000"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14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8253"/>
            <a:ext cx="7848872" cy="5663089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                            DUM č.8</a:t>
            </a:r>
          </a:p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</a:t>
            </a:r>
            <a:r>
              <a:rPr lang="cs-CZ" sz="30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endParaRPr lang="cs-CZ" dirty="0" smtClean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školy:                 ZŠ Salvátor, Valašské Meziříčí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Číslo  projektu:             CZ.1.07/1.4.00/21.1158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výstupu:            VY_32_INOVACE_VII.1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Člověk a kultura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obor:         Výtvarná  výchova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Téma:                            Výtvarné vyjadřování od  nejstarších dob-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zachycení obrazu ovoce              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Datum:                          2011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Ročník:                          druhý stupeň ZŠ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 Člověk a společnost –Výtvarná výchova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Metodický materiál:    Určeno pro zkvalitnění výuky a motivaci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 hodinách výtvarné výchovy, jako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materiál k hledání stop v dějinách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výtvarného vyjadřování .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Jméno:                          Mgr. Ludmila  Cahová</a:t>
            </a:r>
          </a:p>
          <a:p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5"/>
            <a:ext cx="7848872" cy="72007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776288"/>
            <a:ext cx="6624736" cy="1470025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/>
              <a:t>                 Anotace</a:t>
            </a:r>
            <a:endParaRPr lang="cs-CZ" sz="54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539552" y="2924944"/>
            <a:ext cx="8062912" cy="1752600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Výukový materiál má vést k  dovednosti zachytit obraz ovoce.</a:t>
            </a: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Změna způsobu života člověka –</a:t>
            </a: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 lovce se stává sběratel – zemědělec.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72000"/>
          </a:xfrm>
        </p:spPr>
        <p:txBody>
          <a:bodyPr>
            <a:noAutofit/>
          </a:bodyPr>
          <a:lstStyle/>
          <a:p>
            <a:r>
              <a:rPr lang="cs-CZ" sz="2000" b="1" dirty="0" smtClean="0"/>
              <a:t>změna </a:t>
            </a:r>
            <a:r>
              <a:rPr lang="cs-CZ" sz="2000" b="1" dirty="0"/>
              <a:t>způsobu života </a:t>
            </a:r>
            <a:r>
              <a:rPr lang="cs-CZ" sz="2000" b="1" dirty="0" smtClean="0"/>
              <a:t> - z</a:t>
            </a:r>
            <a:r>
              <a:rPr lang="cs-CZ" sz="2000" b="1" dirty="0"/>
              <a:t> lovce a sběratele se stává </a:t>
            </a:r>
            <a:r>
              <a:rPr lang="cs-CZ" sz="2000" b="1" dirty="0" smtClean="0"/>
              <a:t>    zemědělec</a:t>
            </a:r>
            <a:r>
              <a:rPr lang="cs-CZ" sz="2000" b="1" dirty="0"/>
              <a:t>, usazuje se , obdělává půdu</a:t>
            </a:r>
            <a:r>
              <a:rPr lang="cs-CZ" sz="2000" b="1" dirty="0" smtClean="0"/>
              <a:t>, uchovává </a:t>
            </a:r>
            <a:r>
              <a:rPr lang="cs-CZ" sz="2000" b="1" dirty="0"/>
              <a:t>vypěstované </a:t>
            </a:r>
            <a:r>
              <a:rPr lang="cs-CZ" sz="2000" b="1" dirty="0" smtClean="0"/>
              <a:t>plodiny</a:t>
            </a:r>
          </a:p>
          <a:p>
            <a:endParaRPr lang="cs-CZ" sz="2000" b="1" dirty="0" smtClean="0"/>
          </a:p>
          <a:p>
            <a:r>
              <a:rPr lang="cs-CZ" sz="2000" b="1" u="sng" dirty="0" smtClean="0"/>
              <a:t>výroba keramiky</a:t>
            </a:r>
            <a:r>
              <a:rPr lang="cs-CZ" sz="2000" b="1" dirty="0" smtClean="0"/>
              <a:t>    -  </a:t>
            </a:r>
          </a:p>
          <a:p>
            <a:pPr marL="64008" indent="0">
              <a:buNone/>
            </a:pPr>
            <a:endParaRPr lang="cs-CZ" sz="2000" b="1" dirty="0" smtClean="0"/>
          </a:p>
          <a:p>
            <a:r>
              <a:rPr lang="cs-CZ" sz="2000" b="1" dirty="0" smtClean="0"/>
              <a:t>hlavní </a:t>
            </a:r>
            <a:r>
              <a:rPr lang="cs-CZ" sz="2000" b="1" dirty="0"/>
              <a:t>atribut </a:t>
            </a:r>
            <a:r>
              <a:rPr lang="cs-CZ" sz="2000" b="1" dirty="0" smtClean="0"/>
              <a:t>neolitu - zdobení </a:t>
            </a:r>
            <a:r>
              <a:rPr lang="cs-CZ" sz="2000" b="1" dirty="0"/>
              <a:t>spirálami – kult vody a deště</a:t>
            </a:r>
          </a:p>
          <a:p>
            <a:pPr marL="64008" indent="0" algn="r">
              <a:buNone/>
            </a:pPr>
            <a:r>
              <a:rPr lang="cs-CZ" sz="2000" b="1" dirty="0"/>
              <a:t>                       </a:t>
            </a:r>
            <a:r>
              <a:rPr lang="cs-CZ" sz="2000" b="1" dirty="0" smtClean="0"/>
              <a:t>                - zdobení </a:t>
            </a:r>
            <a:r>
              <a:rPr lang="cs-CZ" sz="2000" b="1" dirty="0"/>
              <a:t>lineární, vypichované, šňůrkové, </a:t>
            </a:r>
            <a:r>
              <a:rPr lang="cs-CZ" sz="2000" b="1" dirty="0" smtClean="0"/>
              <a:t>             srdcové </a:t>
            </a:r>
            <a:r>
              <a:rPr lang="cs-CZ" sz="2000" b="1" dirty="0"/>
              <a:t>– dělení podle způsobu zdobení </a:t>
            </a:r>
          </a:p>
          <a:p>
            <a:pPr marL="64008" indent="0" algn="ctr">
              <a:buNone/>
            </a:pPr>
            <a:r>
              <a:rPr lang="cs-CZ" sz="2000" b="1" dirty="0"/>
              <a:t>                     </a:t>
            </a:r>
            <a:r>
              <a:rPr lang="cs-CZ" sz="2000" b="1" dirty="0" smtClean="0"/>
              <a:t>               - </a:t>
            </a:r>
            <a:r>
              <a:rPr lang="cs-CZ" sz="2000" b="1" dirty="0"/>
              <a:t>zdobení pohárové, zvoncové – dělení </a:t>
            </a:r>
            <a:r>
              <a:rPr lang="cs-CZ" sz="2000" b="1" dirty="0" smtClean="0"/>
              <a:t>        podle </a:t>
            </a:r>
            <a:r>
              <a:rPr lang="cs-CZ" sz="2000" b="1" dirty="0"/>
              <a:t>tvaru</a:t>
            </a:r>
          </a:p>
          <a:p>
            <a:pPr marL="64008" indent="0" algn="r">
              <a:buNone/>
            </a:pPr>
            <a:r>
              <a:rPr lang="cs-CZ" sz="2000" b="1" dirty="0"/>
              <a:t> </a:t>
            </a:r>
          </a:p>
          <a:p>
            <a:pPr marL="64008" indent="0" algn="r">
              <a:buNone/>
            </a:pPr>
            <a:r>
              <a:rPr lang="cs-CZ" sz="2000" b="1" dirty="0"/>
              <a:t> </a:t>
            </a:r>
          </a:p>
          <a:p>
            <a:pPr marL="64008" indent="0" algn="r">
              <a:buNone/>
            </a:pPr>
            <a:r>
              <a:rPr lang="cs-CZ" sz="2000" dirty="0"/>
              <a:t> </a:t>
            </a:r>
          </a:p>
          <a:p>
            <a:pPr marL="64008" indent="0" algn="r">
              <a:buNone/>
            </a:pPr>
            <a:r>
              <a:rPr lang="cs-CZ" sz="2000" dirty="0"/>
              <a:t> </a:t>
            </a:r>
          </a:p>
          <a:p>
            <a:pPr lvl="0" algn="r"/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605670462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ucitel\Plocha\Nová složka (3)\Mezolit - sběr ovoce a rostlin - příloha č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8588" y="154840"/>
            <a:ext cx="4869676" cy="665853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výukovém materiálu byly použity fotografie a obrázky – /zdroj uveden pod kopiemi/, přednášky dějin umění –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4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4556</TotalTime>
  <Words>188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Talent</vt:lpstr>
      <vt:lpstr>Snímek 1</vt:lpstr>
      <vt:lpstr>                 Anotace</vt:lpstr>
      <vt:lpstr>Snímek 3</vt:lpstr>
      <vt:lpstr>Snímek 4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ZŠ Salvátor</cp:lastModifiedBy>
  <cp:revision>432</cp:revision>
  <dcterms:created xsi:type="dcterms:W3CDTF">2011-07-15T08:45:18Z</dcterms:created>
  <dcterms:modified xsi:type="dcterms:W3CDTF">2013-06-25T09:17:05Z</dcterms:modified>
</cp:coreProperties>
</file>