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8"/>
  </p:notesMasterIdLst>
  <p:sldIdLst>
    <p:sldId id="373" r:id="rId2"/>
    <p:sldId id="374" r:id="rId3"/>
    <p:sldId id="412" r:id="rId4"/>
    <p:sldId id="413" r:id="rId5"/>
    <p:sldId id="375" r:id="rId6"/>
    <p:sldId id="3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l%C3%AD%C5%99stv%C3%AD" TargetMode="External"/><Relationship Id="rId3" Type="http://schemas.openxmlformats.org/officeDocument/2006/relationships/hyperlink" Target="http://cs.wikipedia.org/wiki/Technika" TargetMode="External"/><Relationship Id="rId7" Type="http://schemas.openxmlformats.org/officeDocument/2006/relationships/hyperlink" Target="http://cs.wikipedia.org/wiki/Surrealismus" TargetMode="External"/><Relationship Id="rId2" Type="http://schemas.openxmlformats.org/officeDocument/2006/relationships/hyperlink" Target="http://cs.wikipedia.org/wiki/V%C3%BDtvarn%C3%A9_um%C4%9Bn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adaismus" TargetMode="External"/><Relationship Id="rId11" Type="http://schemas.openxmlformats.org/officeDocument/2006/relationships/hyperlink" Target="http://cs.wikipedia.org/wiki/N%C3%BDt" TargetMode="External"/><Relationship Id="rId5" Type="http://schemas.openxmlformats.org/officeDocument/2006/relationships/hyperlink" Target="http://cs.wikipedia.org/wiki/Kol%C3%A1%C5%BE" TargetMode="External"/><Relationship Id="rId10" Type="http://schemas.openxmlformats.org/officeDocument/2006/relationships/hyperlink" Target="http://cs.wikipedia.org/wiki/Lis" TargetMode="External"/><Relationship Id="rId4" Type="http://schemas.openxmlformats.org/officeDocument/2006/relationships/hyperlink" Target="http://cs.wikipedia.org/wiki/Dimenze" TargetMode="External"/><Relationship Id="rId9" Type="http://schemas.openxmlformats.org/officeDocument/2006/relationships/hyperlink" Target="http://cs.wikipedia.org/wiki/Technologie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 DUM č.10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VY_32_INOVACE_IX.5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člověk jako zemědělec a sběratel 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5"/>
            <a:ext cx="7848872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7211144" cy="1399032"/>
          </a:xfrm>
        </p:spPr>
        <p:txBody>
          <a:bodyPr/>
          <a:lstStyle/>
          <a:p>
            <a:r>
              <a:rPr lang="cs-CZ" dirty="0" smtClean="0"/>
              <a:t>                 </a:t>
            </a:r>
            <a:r>
              <a:rPr lang="cs-CZ" sz="5400" dirty="0" smtClean="0"/>
              <a:t>Anotace</a:t>
            </a:r>
            <a:endParaRPr lang="cs-CZ" sz="54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24994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Výukový materiál má vést k  dovednosti zachytit obraz ovoce – asambláží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Asambláž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115616" y="1988840"/>
            <a:ext cx="741682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Asambláž (z francouzského 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assemblage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) je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2" tooltip="Výtvarné umění"/>
              </a:rPr>
              <a:t>výtvarná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3" tooltip="Technika"/>
              </a:rPr>
              <a:t>technika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která dává dvojrozměrnému obrazu třetí, prostorovou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4" tooltip="Dimenze"/>
              </a:rPr>
              <a:t>dimenzi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Dalo by se říci, že je třírozměrnou obdobou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5" tooltip="Koláž"/>
              </a:rPr>
              <a:t>koláže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Byla vynalezena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6" tooltip="Dadaismus"/>
              </a:rPr>
              <a:t>dadaisty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Používají ji i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7" tooltip="Surrealismus"/>
              </a:rPr>
              <a:t>surrealisté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Plocha obrazu není pojednána pouze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8" tooltip="Malířství"/>
              </a:rPr>
              <a:t>malířsky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ale jsou na ní navíc různými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9" tooltip="Technologie"/>
              </a:rPr>
              <a:t>technologickými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postupy fixovány další předměty nebo jejich části, např.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0" tooltip="Lis"/>
              </a:rPr>
              <a:t>lisováním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vázáním, svářením,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1" tooltip="Nýt"/>
              </a:rPr>
              <a:t>nýtováním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23928" y="4437112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Asambláž</a:t>
            </a:r>
            <a:r>
              <a:rPr lang="cs-CZ" sz="900" dirty="0" smtClean="0"/>
              <a:t> [online]. [cit. 23.6.2013]. Dostupný na WWW: s.</a:t>
            </a:r>
            <a:r>
              <a:rPr lang="cs-CZ" sz="900" dirty="0" err="1" smtClean="0"/>
              <a:t>wikipedia.org</a:t>
            </a:r>
            <a:r>
              <a:rPr lang="cs-CZ" sz="900" dirty="0" smtClean="0"/>
              <a:t>/</a:t>
            </a:r>
            <a:r>
              <a:rPr lang="cs-CZ" sz="900" dirty="0" err="1" smtClean="0"/>
              <a:t>wiki</a:t>
            </a:r>
            <a:r>
              <a:rPr lang="cs-CZ" sz="900" dirty="0" smtClean="0"/>
              <a:t>/Asambláž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42" name="Picture 2" descr="Soubor:Asamblá&amp;zcaron; znaku Habsburské monarch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88640"/>
            <a:ext cx="3771900" cy="57054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2483768" y="6021288"/>
            <a:ext cx="3888432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Asambláž</a:t>
            </a:r>
            <a:r>
              <a:rPr lang="cs-CZ" sz="900" dirty="0" smtClean="0"/>
              <a:t> [online]. [cit. 23.6.2013]. Dostupný na WWW: s.</a:t>
            </a:r>
            <a:r>
              <a:rPr lang="cs-CZ" sz="900" dirty="0" err="1" smtClean="0"/>
              <a:t>wikipedia.org</a:t>
            </a:r>
            <a:r>
              <a:rPr lang="cs-CZ" sz="900" dirty="0" smtClean="0"/>
              <a:t>/</a:t>
            </a:r>
            <a:r>
              <a:rPr lang="cs-CZ" sz="900" dirty="0" err="1" smtClean="0"/>
              <a:t>wiki</a:t>
            </a:r>
            <a:r>
              <a:rPr lang="cs-CZ" sz="900" dirty="0" smtClean="0"/>
              <a:t>/Asambláž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ucitel\Plocha\Nová složka (3)\Mezolit a neolit - koření -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16632"/>
            <a:ext cx="4867405" cy="666622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4557</TotalTime>
  <Words>285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                 Anotace</vt:lpstr>
      <vt:lpstr>Asambláž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430</cp:revision>
  <dcterms:created xsi:type="dcterms:W3CDTF">2011-07-15T08:45:18Z</dcterms:created>
  <dcterms:modified xsi:type="dcterms:W3CDTF">2013-06-23T16:41:11Z</dcterms:modified>
</cp:coreProperties>
</file>