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6" r:id="rId4"/>
    <p:sldId id="257" r:id="rId5"/>
    <p:sldId id="259" r:id="rId6"/>
    <p:sldId id="260" r:id="rId7"/>
    <p:sldId id="261" r:id="rId8"/>
    <p:sldId id="263" r:id="rId9"/>
    <p:sldId id="265" r:id="rId10"/>
    <p:sldId id="266" r:id="rId11"/>
    <p:sldId id="262" r:id="rId12"/>
    <p:sldId id="267" r:id="rId13"/>
    <p:sldId id="268" r:id="rId14"/>
    <p:sldId id="258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E8217F6-8131-42D8-ADB5-CD1F16E77228}" type="datetimeFigureOut">
              <a:rPr lang="cs-CZ" smtClean="0"/>
              <a:pPr/>
              <a:t>28.10.2006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6E3A5A8-FD7C-4DAB-9F55-6620BED180E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ipe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13" Type="http://schemas.openxmlformats.org/officeDocument/2006/relationships/image" Target="../media/image16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12" Type="http://schemas.openxmlformats.org/officeDocument/2006/relationships/image" Target="../media/image1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11" Type="http://schemas.openxmlformats.org/officeDocument/2006/relationships/image" Target="../media/image14.jpeg"/><Relationship Id="rId5" Type="http://schemas.openxmlformats.org/officeDocument/2006/relationships/image" Target="../media/image8.jpeg"/><Relationship Id="rId10" Type="http://schemas.openxmlformats.org/officeDocument/2006/relationships/image" Target="../media/image13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7/Beluga_sturgeon.png" TargetMode="External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5.gif"/><Relationship Id="rId4" Type="http://schemas.openxmlformats.org/officeDocument/2006/relationships/image" Target="../media/image3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outre2.jpg" TargetMode="External"/><Relationship Id="rId13" Type="http://schemas.openxmlformats.org/officeDocument/2006/relationships/hyperlink" Target=":4,s:0,i:120" TargetMode="External"/><Relationship Id="rId3" Type="http://schemas.openxmlformats.org/officeDocument/2006/relationships/hyperlink" Target=",s:0,i:131" TargetMode="External"/><Relationship Id="rId7" Type="http://schemas.openxmlformats.org/officeDocument/2006/relationships/hyperlink" Target="1t:429,r:6,s:0,i:113" TargetMode="External"/><Relationship Id="rId12" Type="http://schemas.openxmlformats.org/officeDocument/2006/relationships/hyperlink" Target="0,i:87" TargetMode="External"/><Relationship Id="rId17" Type="http://schemas.openxmlformats.org/officeDocument/2006/relationships/hyperlink" Target="http://en.wikipedia.org/wiki/File:Athene_noctua_(cropped).jpg" TargetMode="External"/><Relationship Id="rId2" Type="http://schemas.openxmlformats.org/officeDocument/2006/relationships/hyperlink" Target="&amp;ndsp=28&amp;ved=1t:429,r:1,s:0,i:87" TargetMode="External"/><Relationship Id="rId16" Type="http://schemas.openxmlformats.org/officeDocument/2006/relationships/hyperlink" Target=":1,s:0,i:8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:14,s:0,i:150" TargetMode="External"/><Relationship Id="rId11" Type="http://schemas.openxmlformats.org/officeDocument/2006/relationships/hyperlink" Target="file:///T:\429,r:1,s:0,i:84" TargetMode="External"/><Relationship Id="rId5" Type="http://schemas.openxmlformats.org/officeDocument/2006/relationships/hyperlink" Target=":165" TargetMode="External"/><Relationship Id="rId15" Type="http://schemas.openxmlformats.org/officeDocument/2006/relationships/hyperlink" Target=",r:6,s:0,i:165" TargetMode="External"/><Relationship Id="rId10" Type="http://schemas.openxmlformats.org/officeDocument/2006/relationships/hyperlink" Target="=1t:429,r:21,s:0,i:161" TargetMode="External"/><Relationship Id="rId4" Type="http://schemas.openxmlformats.org/officeDocument/2006/relationships/hyperlink" Target=":0,i:90" TargetMode="External"/><Relationship Id="rId9" Type="http://schemas.openxmlformats.org/officeDocument/2006/relationships/hyperlink" Target="&amp;ty=104&amp;sig=114118183149571806969&amp;sqi=2&amp;page=1&amp;tbnh=144&amp;tbnw=218&amp;ndsp=28&amp;ved=1t:429,r:25,s:0,i:19" TargetMode="External"/><Relationship Id="rId14" Type="http://schemas.openxmlformats.org/officeDocument/2006/relationships/hyperlink" Target="&amp;tbnh=137&amp;tbnw=219&amp;start=0&amp;ndsp=25&amp;ved=1t:429,r:4,s:0,i:93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,s:0,i:105" TargetMode="External"/><Relationship Id="rId3" Type="http://schemas.openxmlformats.org/officeDocument/2006/relationships/hyperlink" Target="92&amp;ndsp=34&amp;ved=1t:429,r:70,s:100,i:214" TargetMode="External"/><Relationship Id="rId7" Type="http://schemas.openxmlformats.org/officeDocument/2006/relationships/hyperlink" Target=",i:87" TargetMode="External"/><Relationship Id="rId2" Type="http://schemas.openxmlformats.org/officeDocument/2006/relationships/hyperlink" Target="http://commons.wikimedia.org/wiki/File:Horse_(Equus_ferus_caballus)_(8124445515)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ed=1t:429,r:9,s:0,i:122" TargetMode="External"/><Relationship Id="rId5" Type="http://schemas.openxmlformats.org/officeDocument/2006/relationships/hyperlink" Target=",r:2,s:0,i:87" TargetMode="External"/><Relationship Id="rId4" Type="http://schemas.openxmlformats.org/officeDocument/2006/relationships/hyperlink" Target="&amp;ndsp=31&amp;ved=1t:429,r:7,s:0,i:102" TargetMode="External"/><Relationship Id="rId9" Type="http://schemas.openxmlformats.org/officeDocument/2006/relationships/hyperlink" Target="http://cs.wikipedia.org/wiki/Soubor:Beluga_sturge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98132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Vyjmenovaná fauna a flóra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80607257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08580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dirty="0" smtClean="0"/>
              <a:t>Prezentace v PowerPointu ukazuje žákům netradiční pohled na problematiku pravopisu vyjmenovaných slov. Upozorňuje na taková vyjmenovaná slova, která v sobě nesou názvy zvířete nebo rostliny. Často nicneříkající názvy jsou doplněny bohatým obrazovým materiálem, aby u žáků došlo k propojení názvu s konkrétním živočichem či rostlinou. Do jisté míry zde dochází k prolínání se mezi výukovými obsahy českého jazyka a přírodopisu. V závěru nechybí pro žáky doplňovací pravopisné cvičení s přírodopisnou tematikou spolu se správným řešením.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9395485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1.bp.blogspot.com/_hGMXWbAv4rU/S6o6XWSvqLI/AAAAAAAAAAs/BKzT31kWl-Y/s1600/businesscardsmxv3km6%5b1%5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052736"/>
            <a:ext cx="4824536" cy="4824536"/>
          </a:xfrm>
          <a:prstGeom prst="flowChartPunchedTape">
            <a:avLst/>
          </a:prstGeom>
          <a:noFill/>
        </p:spPr>
      </p:pic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11560" y="1844824"/>
            <a:ext cx="7851648" cy="2849488"/>
          </a:xfrm>
        </p:spPr>
        <p:txBody>
          <a:bodyPr>
            <a:normAutofit/>
          </a:bodyPr>
          <a:lstStyle/>
          <a:p>
            <a:r>
              <a:rPr lang="cs-CZ" dirty="0" smtClean="0"/>
              <a:t>Vyjmenovaná </a:t>
            </a:r>
            <a:br>
              <a:rPr lang="cs-CZ" dirty="0" smtClean="0"/>
            </a:br>
            <a:r>
              <a:rPr lang="cs-CZ" sz="8000" dirty="0" smtClean="0"/>
              <a:t>fauna a flóra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1.jxs.cz/542/246/a942abbc80_44514065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912276" cy="38610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http://www.dreviny-okrasne.cz/foto/listnace/acer_cam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0" y="0"/>
            <a:ext cx="428625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http://www.naturfoto.cz/fotografie/andera/mys-nilska-0003.jpg"/>
          <p:cNvPicPr>
            <a:picLocks noChangeAspect="1" noChangeArrowheads="1"/>
          </p:cNvPicPr>
          <p:nvPr/>
        </p:nvPicPr>
        <p:blipFill>
          <a:blip r:embed="rId4" cstate="print"/>
          <a:srcRect b="5347"/>
          <a:stretch>
            <a:fillRect/>
          </a:stretch>
        </p:blipFill>
        <p:spPr bwMode="auto">
          <a:xfrm>
            <a:off x="3707904" y="2244281"/>
            <a:ext cx="5436096" cy="46137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http://botanika.wendys.cz/foto/O474_1.jpg"/>
          <p:cNvPicPr>
            <a:picLocks noChangeAspect="1" noChangeArrowheads="1"/>
          </p:cNvPicPr>
          <p:nvPr/>
        </p:nvPicPr>
        <p:blipFill>
          <a:blip r:embed="rId5" cstate="print"/>
          <a:srcRect b="4627"/>
          <a:stretch>
            <a:fillRect/>
          </a:stretch>
        </p:blipFill>
        <p:spPr bwMode="auto">
          <a:xfrm>
            <a:off x="0" y="2969568"/>
            <a:ext cx="5436096" cy="38884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http://www.orchis.webzdarma.cz/Gasterales1/Lycoperdon%20perlatum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14750" y="0"/>
            <a:ext cx="5429250" cy="4067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Soubor:Loutre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7784" y="2348880"/>
            <a:ext cx="6806216" cy="45091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8" name="Picture 14" descr="http://www.paladix.cz/img.php?ido=1901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0"/>
            <a:ext cx="6667500" cy="4448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http://www.pajuse.cz/main.php?g2_view=core.DownloadItem&amp;g2_itemId=11749&amp;g2_serialNumber=2"/>
          <p:cNvPicPr>
            <a:picLocks noChangeAspect="1" noChangeArrowheads="1"/>
          </p:cNvPicPr>
          <p:nvPr/>
        </p:nvPicPr>
        <p:blipFill>
          <a:blip r:embed="rId9" cstate="print"/>
          <a:srcRect b="6388"/>
          <a:stretch>
            <a:fillRect/>
          </a:stretch>
        </p:blipFill>
        <p:spPr bwMode="auto">
          <a:xfrm>
            <a:off x="1524000" y="2105472"/>
            <a:ext cx="7620000" cy="4752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http://gernot-katzers-spice-pages.com/pictures/myrt_05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64207" y="-1"/>
            <a:ext cx="4879794" cy="42210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4" name="Picture 20" descr="http://4.bp.blogspot.com/-7eYqy891Tpo/TvxugIpj2VI/AAAAAAAAINM/2NUzhfjh0aU/s1600/kadidlovnik-v-horach-w-5499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2676247"/>
            <a:ext cx="6300192" cy="41817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6" name="Picture 22" descr="http://www.naturfoto.cz/fotografie/ostatni/slepys-krehky-30865.jpg"/>
          <p:cNvPicPr>
            <a:picLocks noChangeAspect="1" noChangeArrowheads="1"/>
          </p:cNvPicPr>
          <p:nvPr/>
        </p:nvPicPr>
        <p:blipFill>
          <a:blip r:embed="rId12" cstate="print"/>
          <a:srcRect b="5394"/>
          <a:stretch>
            <a:fillRect/>
          </a:stretch>
        </p:blipFill>
        <p:spPr bwMode="auto">
          <a:xfrm>
            <a:off x="-1" y="0"/>
            <a:ext cx="6463213" cy="40050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8" name="Picture 24" descr="http://www.skudci.com/files/pyr-plazivy-1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554806" y="3140968"/>
            <a:ext cx="5589194" cy="37170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Pozorně sleduj následující obrázky.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7461449"/>
            <a:ext cx="6048672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Co všechno jsi viděl?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8613576"/>
            <a:ext cx="5832648" cy="132343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Čím jsou si všechny obrázky </a:t>
            </a:r>
            <a:r>
              <a:rPr lang="cs-CZ" sz="4800" b="1" dirty="0" smtClean="0"/>
              <a:t>společné</a:t>
            </a:r>
            <a:r>
              <a:rPr lang="cs-CZ" sz="4000" dirty="0" smtClean="0"/>
              <a:t>?</a:t>
            </a:r>
            <a:endParaRPr lang="cs-CZ" sz="32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444E-6 L -2.5E-6 -0.65162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6 L -0.00399 -0.60047 " pathEditMode="relative" rAng="0" ptsTypes="AA">
                                      <p:cBhvr>
                                        <p:cTn id="7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nd01.jxs.cz/542/246/a942abbc80_44514065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4912276" cy="38610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28" name="Picture 4" descr="http://www.dreviny-okrasne.cz/foto/listnace/acer_cam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0" y="0"/>
            <a:ext cx="428625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http://www.naturfoto.cz/fotografie/andera/mys-nilska-0003.jpg"/>
          <p:cNvPicPr>
            <a:picLocks noChangeAspect="1" noChangeArrowheads="1"/>
          </p:cNvPicPr>
          <p:nvPr/>
        </p:nvPicPr>
        <p:blipFill>
          <a:blip r:embed="rId4" cstate="print"/>
          <a:srcRect b="5347"/>
          <a:stretch>
            <a:fillRect/>
          </a:stretch>
        </p:blipFill>
        <p:spPr bwMode="auto">
          <a:xfrm>
            <a:off x="3707904" y="2244281"/>
            <a:ext cx="5436096" cy="46137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http://botanika.wendys.cz/foto/O474_1.jpg"/>
          <p:cNvPicPr>
            <a:picLocks noChangeAspect="1" noChangeArrowheads="1"/>
          </p:cNvPicPr>
          <p:nvPr/>
        </p:nvPicPr>
        <p:blipFill>
          <a:blip r:embed="rId5" cstate="print"/>
          <a:srcRect b="4627"/>
          <a:stretch>
            <a:fillRect/>
          </a:stretch>
        </p:blipFill>
        <p:spPr bwMode="auto">
          <a:xfrm>
            <a:off x="0" y="2969568"/>
            <a:ext cx="5436096" cy="38884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4" name="Picture 10" descr="http://www.orchis.webzdarma.cz/Gasterales1/Lycoperdon%20perlatum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714750" y="0"/>
            <a:ext cx="5429250" cy="4067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6" name="Picture 12" descr="Soubor:Loutre2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7784" y="2348881"/>
            <a:ext cx="6806216" cy="45091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8" name="Picture 14" descr="http://www.paladix.cz/img.php?ido=1901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0"/>
            <a:ext cx="6667500" cy="4448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0" name="Picture 16" descr="http://www.pajuse.cz/main.php?g2_view=core.DownloadItem&amp;g2_itemId=11749&amp;g2_serialNumber=2"/>
          <p:cNvPicPr>
            <a:picLocks noChangeAspect="1" noChangeArrowheads="1"/>
          </p:cNvPicPr>
          <p:nvPr/>
        </p:nvPicPr>
        <p:blipFill>
          <a:blip r:embed="rId9" cstate="print"/>
          <a:srcRect b="6388"/>
          <a:stretch>
            <a:fillRect/>
          </a:stretch>
        </p:blipFill>
        <p:spPr bwMode="auto">
          <a:xfrm>
            <a:off x="1524000" y="2105472"/>
            <a:ext cx="7620000" cy="4752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http://gernot-katzers-spice-pages.com/pictures/myrt_05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264206" y="0"/>
            <a:ext cx="4879794" cy="42210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4" name="Picture 20" descr="http://4.bp.blogspot.com/-7eYqy891Tpo/TvxugIpj2VI/AAAAAAAAINM/2NUzhfjh0aU/s1600/kadidlovnik-v-horach-w-5499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2676247"/>
            <a:ext cx="6300192" cy="41817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6" name="Picture 22" descr="http://www.naturfoto.cz/fotografie/ostatni/slepys-krehky-30865.jpg"/>
          <p:cNvPicPr>
            <a:picLocks noChangeAspect="1" noChangeArrowheads="1"/>
          </p:cNvPicPr>
          <p:nvPr/>
        </p:nvPicPr>
        <p:blipFill>
          <a:blip r:embed="rId12" cstate="print"/>
          <a:srcRect b="5394"/>
          <a:stretch>
            <a:fillRect/>
          </a:stretch>
        </p:blipFill>
        <p:spPr bwMode="auto">
          <a:xfrm>
            <a:off x="0" y="0"/>
            <a:ext cx="6463213" cy="40050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8" name="Picture 24" descr="http://www.skudci.com/files/pyr-plazivy-1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554806" y="3140968"/>
            <a:ext cx="5589194" cy="37170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395536" y="0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KOBYLA</a:t>
            </a:r>
            <a:endParaRPr lang="cs-CZ" sz="4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0"/>
            <a:ext cx="3995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JAVOR BABYKA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6165304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</a:t>
            </a:r>
            <a:endParaRPr lang="cs-CZ" sz="4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5536" y="5949280"/>
            <a:ext cx="30243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PELYNĚK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836712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PÝCHAVKA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84168" y="2636912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VYDRA</a:t>
            </a:r>
            <a:endParaRPr lang="cs-CZ" sz="4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7544" y="764704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</a:t>
            </a:r>
            <a:endParaRPr lang="cs-CZ" sz="4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131840" y="6021288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SUMÝŠ</a:t>
            </a:r>
            <a:endParaRPr lang="cs-CZ" sz="4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644008" y="3356992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MYRTA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528" y="4869160"/>
            <a:ext cx="29523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MYRHA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95536" y="3212976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SLEPÝŠ</a:t>
            </a:r>
            <a:endParaRPr lang="cs-CZ" sz="40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084168" y="4437112"/>
            <a:ext cx="27363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PÝR, PÝŘAVKA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0" y="-2259632"/>
            <a:ext cx="9144000" cy="187743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Jedná se o názvy</a:t>
            </a:r>
          </a:p>
          <a:p>
            <a:pPr algn="ctr"/>
            <a:r>
              <a:rPr lang="cs-CZ" sz="3600" b="1" dirty="0" smtClean="0"/>
              <a:t> </a:t>
            </a:r>
            <a:r>
              <a:rPr lang="cs-CZ" sz="4400" b="1" dirty="0" smtClean="0"/>
              <a:t>zvířat a rostlin,</a:t>
            </a:r>
            <a:endParaRPr lang="cs-CZ" sz="3600" b="1" dirty="0" smtClean="0"/>
          </a:p>
          <a:p>
            <a:pPr algn="ctr"/>
            <a:r>
              <a:rPr lang="cs-CZ" sz="3600" b="1" dirty="0" smtClean="0"/>
              <a:t> které jsou mezi vyjmenovanými slovy. </a:t>
            </a:r>
            <a:endParaRPr lang="cs-CZ" sz="36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0" y="7245424"/>
            <a:ext cx="9144000" cy="187743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Znáš ještě další názvy</a:t>
            </a:r>
          </a:p>
          <a:p>
            <a:pPr algn="ctr"/>
            <a:r>
              <a:rPr lang="cs-CZ" sz="3600" b="1" dirty="0" smtClean="0"/>
              <a:t> </a:t>
            </a:r>
            <a:r>
              <a:rPr lang="cs-CZ" sz="4400" b="1" dirty="0" smtClean="0"/>
              <a:t>zvířat a rostlin,</a:t>
            </a:r>
            <a:endParaRPr lang="cs-CZ" sz="3600" b="1" dirty="0" smtClean="0"/>
          </a:p>
          <a:p>
            <a:pPr algn="ctr"/>
            <a:r>
              <a:rPr lang="cs-CZ" sz="3600" b="1" dirty="0" smtClean="0"/>
              <a:t> které jsou mezi vyjmenovanými slovy? </a:t>
            </a:r>
            <a:endParaRPr lang="cs-CZ" sz="3600" b="1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9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9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0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5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59259E-6 L 0 0.5456 " pathEditMode="relative" rAng="0" ptsTypes="AA">
                                      <p:cBhvr>
                                        <p:cTn id="12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2.96296E-6 L 0 -0.39931 " pathEditMode="relative" rAng="0" ptsTypes="AA"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572000" y="0"/>
            <a:ext cx="4572000" cy="68580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32656"/>
            <a:ext cx="4032448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</a:t>
            </a:r>
          </a:p>
          <a:p>
            <a:pPr algn="ctr"/>
            <a:endParaRPr lang="cs-CZ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kobyla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vydra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sumýš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slepýš</a:t>
            </a:r>
          </a:p>
          <a:p>
            <a:pPr algn="ctr"/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332656"/>
            <a:ext cx="403244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</a:p>
          <a:p>
            <a:pPr algn="ctr"/>
            <a:endParaRPr lang="cs-CZ" sz="1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babyka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pelyněk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pýchavka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myrta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myrha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pýr, pýřavka</a:t>
            </a:r>
          </a:p>
          <a:p>
            <a:pPr algn="ctr"/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1124744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3794" name="Picture 2" descr="http://i.lidovky.cz/11/022/lngal/PKS391394_dobyt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52536" y="2996952"/>
            <a:ext cx="4381500" cy="3286126"/>
          </a:xfrm>
          <a:prstGeom prst="ellipse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4437112"/>
            <a:ext cx="28083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býk </a:t>
            </a:r>
          </a:p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(dobytek)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3798" name="Picture 6" descr="http://www.naturfoto.cz/fotografie/ptaci/lyska-cerna-1255.jpg"/>
          <p:cNvPicPr>
            <a:picLocks noChangeAspect="1" noChangeArrowheads="1"/>
          </p:cNvPicPr>
          <p:nvPr/>
        </p:nvPicPr>
        <p:blipFill>
          <a:blip r:embed="rId3" cstate="print"/>
          <a:srcRect l="16380" r="6761" b="6926"/>
          <a:stretch>
            <a:fillRect/>
          </a:stretch>
        </p:blipFill>
        <p:spPr bwMode="auto">
          <a:xfrm>
            <a:off x="2483768" y="3501008"/>
            <a:ext cx="4392488" cy="3528392"/>
          </a:xfrm>
          <a:prstGeom prst="ellipse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91880" y="6021288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lyska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3804" name="Picture 12" descr="http://www.priroda.cz/clanky/foto/netopyr-velky1.jpg"/>
          <p:cNvPicPr>
            <a:picLocks noChangeAspect="1" noChangeArrowheads="1"/>
          </p:cNvPicPr>
          <p:nvPr/>
        </p:nvPicPr>
        <p:blipFill>
          <a:blip r:embed="rId4" cstate="print"/>
          <a:srcRect t="1680" b="4241"/>
          <a:stretch>
            <a:fillRect/>
          </a:stretch>
        </p:blipFill>
        <p:spPr bwMode="auto">
          <a:xfrm>
            <a:off x="1763688" y="0"/>
            <a:ext cx="5715000" cy="4032448"/>
          </a:xfrm>
          <a:prstGeom prst="ellipse">
            <a:avLst/>
          </a:prstGeom>
          <a:noFill/>
        </p:spPr>
      </p:pic>
      <p:pic>
        <p:nvPicPr>
          <p:cNvPr id="33800" name="Picture 8" descr="http://www.vejnar.com/makro/makro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32656"/>
            <a:ext cx="3456384" cy="2592288"/>
          </a:xfrm>
          <a:prstGeom prst="ellipse">
            <a:avLst/>
          </a:prstGeom>
          <a:noFill/>
        </p:spPr>
      </p:pic>
      <p:pic>
        <p:nvPicPr>
          <p:cNvPr id="33802" name="Picture 10" descr="http://www.priroda.cz/clanky/foto/sysel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79704" y="0"/>
            <a:ext cx="2664296" cy="3996444"/>
          </a:xfrm>
          <a:prstGeom prst="ellipse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126876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hlemýžď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3796" name="Picture 4" descr="http://www.naturfoto.cz/fotografie/krasensky/lykozrout-smrkovy-1635.jpg"/>
          <p:cNvPicPr>
            <a:picLocks noChangeAspect="1" noChangeArrowheads="1"/>
          </p:cNvPicPr>
          <p:nvPr/>
        </p:nvPicPr>
        <p:blipFill>
          <a:blip r:embed="rId7" cstate="print"/>
          <a:srcRect l="13860" r="14321" b="10000"/>
          <a:stretch>
            <a:fillRect/>
          </a:stretch>
        </p:blipFill>
        <p:spPr bwMode="auto">
          <a:xfrm>
            <a:off x="5796136" y="3717032"/>
            <a:ext cx="3759686" cy="3140968"/>
          </a:xfrm>
          <a:prstGeom prst="ellipse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372200" y="3861048"/>
            <a:ext cx="25922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lýkožrout (hmyz)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3212976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netopýr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404664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sysel</a:t>
            </a:r>
            <a:endParaRPr lang="cs-CZ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3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38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  <p:bldP spid="5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890" name="Picture 2" descr="http://files.exoticka-zvirata.webnode.cz/200000552-2607927012/ptakopysk%20podivn%C3%BD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0048" y="41969"/>
            <a:ext cx="3333750" cy="2495551"/>
          </a:xfrm>
          <a:prstGeom prst="ellipse">
            <a:avLst/>
          </a:prstGeom>
          <a:noFill/>
        </p:spPr>
      </p:pic>
      <p:pic>
        <p:nvPicPr>
          <p:cNvPr id="37894" name="Picture 6" descr="http://www.ireceptar.cz/res/data/081/00995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867275" cy="2876551"/>
          </a:xfrm>
          <a:prstGeom prst="ellipse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11560" y="1468861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sýkora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7896" name="Picture 8" descr="http://www.naturfoto.cz/fotografie/mraz/sykorice-vousata-05a04012.jpg"/>
          <p:cNvPicPr>
            <a:picLocks noChangeAspect="1" noChangeArrowheads="1"/>
          </p:cNvPicPr>
          <p:nvPr/>
        </p:nvPicPr>
        <p:blipFill>
          <a:blip r:embed="rId4" cstate="print"/>
          <a:srcRect l="11520" r="16481" b="13601"/>
          <a:stretch>
            <a:fillRect/>
          </a:stretch>
        </p:blipFill>
        <p:spPr bwMode="auto">
          <a:xfrm>
            <a:off x="5543600" y="2537520"/>
            <a:ext cx="3600400" cy="4320480"/>
          </a:xfrm>
          <a:prstGeom prst="ellipse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228184" y="573325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sýkořice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7898" name="Picture 10" descr="File:Athene noctua (cropped)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132856"/>
            <a:ext cx="3646959" cy="3721514"/>
          </a:xfrm>
          <a:prstGeom prst="ellipse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51520" y="414908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sýček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7900" name="Picture 12" descr="http://nd01.jxs.cz/684/893/fadd4dd951_10263728_o2.jpg"/>
          <p:cNvPicPr>
            <a:picLocks noChangeAspect="1" noChangeArrowheads="1"/>
          </p:cNvPicPr>
          <p:nvPr/>
        </p:nvPicPr>
        <p:blipFill>
          <a:blip r:embed="rId6" cstate="print"/>
          <a:srcRect t="7169" r="11009" b="6050"/>
          <a:stretch>
            <a:fillRect/>
          </a:stretch>
        </p:blipFill>
        <p:spPr bwMode="auto">
          <a:xfrm>
            <a:off x="3131840" y="1484784"/>
            <a:ext cx="3816424" cy="3383345"/>
          </a:xfrm>
          <a:prstGeom prst="ellipse">
            <a:avLst/>
          </a:prstGeom>
          <a:noFill/>
        </p:spPr>
      </p:pic>
      <p:pic>
        <p:nvPicPr>
          <p:cNvPr id="37892" name="Picture 4" descr="http://www.aleskocourek.cz/photogallery/potapeni-a-podvodni-fotografie-maledivy-2009/slides/pyskoun-obrovsky-vlnkovany-cheilinus-undulatus.jpg"/>
          <p:cNvPicPr>
            <a:picLocks noChangeAspect="1" noChangeArrowheads="1"/>
          </p:cNvPicPr>
          <p:nvPr/>
        </p:nvPicPr>
        <p:blipFill>
          <a:blip r:embed="rId7" cstate="print"/>
          <a:srcRect l="2934" t="6300" r="11387" b="8021"/>
          <a:stretch>
            <a:fillRect/>
          </a:stretch>
        </p:blipFill>
        <p:spPr bwMode="auto">
          <a:xfrm rot="20938829">
            <a:off x="1806656" y="3998014"/>
            <a:ext cx="4752528" cy="3168352"/>
          </a:xfrm>
          <a:prstGeom prst="ellipse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627784" y="594928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pyskoun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18176" y="1780973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ptakopysk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191683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medvěd mýval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8" name="Picture 4" descr="Soubor:Beluga sturgeon.pn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79572">
            <a:off x="2705495" y="216950"/>
            <a:ext cx="4404980" cy="999144"/>
          </a:xfrm>
          <a:prstGeom prst="ellipse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467975">
            <a:off x="3605463" y="454912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yza velká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78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8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79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79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6" grpId="0"/>
      <p:bldP spid="4" grpId="0"/>
      <p:bldP spid="14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914" name="Picture 2" descr="File:Horse (Equus ferus caballus) (8124445515).jpg"/>
          <p:cNvPicPr>
            <a:picLocks noChangeAspect="1" noChangeArrowheads="1"/>
          </p:cNvPicPr>
          <p:nvPr/>
        </p:nvPicPr>
        <p:blipFill>
          <a:blip r:embed="rId2" cstate="print"/>
          <a:srcRect l="11084" r="14496"/>
          <a:stretch>
            <a:fillRect/>
          </a:stretch>
        </p:blipFill>
        <p:spPr bwMode="auto">
          <a:xfrm>
            <a:off x="539552" y="1628800"/>
            <a:ext cx="3384376" cy="3410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8920" name="Picture 8" descr="http://bite-prod.s3.amazonaws.com/wp-content/uploads/2012/07/giraffe-17.png"/>
          <p:cNvPicPr>
            <a:picLocks noChangeAspect="1" noChangeArrowheads="1"/>
          </p:cNvPicPr>
          <p:nvPr/>
        </p:nvPicPr>
        <p:blipFill>
          <a:blip r:embed="rId3" cstate="print"/>
          <a:srcRect b="16300"/>
          <a:stretch>
            <a:fillRect/>
          </a:stretch>
        </p:blipFill>
        <p:spPr bwMode="auto">
          <a:xfrm>
            <a:off x="5292080" y="692696"/>
            <a:ext cx="3534139" cy="4437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788024" y="4725144"/>
            <a:ext cx="43559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Váhu těla nesou prostřední dva (2. a 3.) prsty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– prase, hroch, velbloud, lama, tur, žirafa, jelen, srnec, muflon, antilopa, los, sob, zubr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4653136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Končetiny mají 1 nebo 3 prsty</a:t>
            </a:r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– kůň, zebra, nosorožec, tapír, osel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83671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LICHOKOPYTNÍCI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versus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SUDOKOPYTNÍCI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89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89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66" name="Picture 6" descr="http://img.ihned.cz/attachment.php/880/38973880/otuv3458BCDHJKMjk6PQWceghprxz1Rm/jedle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28777"/>
            <a:ext cx="3419872" cy="5029223"/>
          </a:xfrm>
          <a:prstGeom prst="ellipse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5536" y="609329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býlí 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68" name="Picture 8" descr="http://www.nabla.cz/obsah/biologie/rostliny/byliny/img/pelynek-cernobyl2.jpg"/>
          <p:cNvPicPr>
            <a:picLocks noChangeAspect="1" noChangeArrowheads="1"/>
          </p:cNvPicPr>
          <p:nvPr/>
        </p:nvPicPr>
        <p:blipFill>
          <a:blip r:embed="rId3" cstate="print"/>
          <a:srcRect l="16200"/>
          <a:stretch>
            <a:fillRect/>
          </a:stretch>
        </p:blipFill>
        <p:spPr bwMode="auto">
          <a:xfrm>
            <a:off x="2682894" y="0"/>
            <a:ext cx="4072718" cy="3645024"/>
          </a:xfrm>
          <a:prstGeom prst="ellipse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419872" y="404664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černobýl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70" name="Picture 10" descr="http://botanika.borec.cz/fota/zlatobyl_kanadsky2.jpg"/>
          <p:cNvPicPr>
            <a:picLocks noChangeAspect="1" noChangeArrowheads="1"/>
          </p:cNvPicPr>
          <p:nvPr/>
        </p:nvPicPr>
        <p:blipFill>
          <a:blip r:embed="rId4" cstate="print"/>
          <a:srcRect l="4091" t="2145" r="3183" b="4945"/>
          <a:stretch>
            <a:fillRect/>
          </a:stretch>
        </p:blipFill>
        <p:spPr bwMode="auto">
          <a:xfrm>
            <a:off x="5604157" y="2348880"/>
            <a:ext cx="3539843" cy="4509120"/>
          </a:xfrm>
          <a:prstGeom prst="ellipse">
            <a:avLst/>
          </a:prstGeom>
          <a:noFill/>
        </p:spPr>
      </p:pic>
      <p:pic>
        <p:nvPicPr>
          <p:cNvPr id="40962" name="Picture 2" descr="http://www.design21.cz/pohadky_zoo/devata_bylina.gi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2852936"/>
            <a:ext cx="2664296" cy="3090585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131840" y="5949280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BYLINA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422108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zlatobýl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09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866" name="Picture 2" descr="http://botany.cz/foto/daphnecneorumherb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429250" cy="4076701"/>
          </a:xfrm>
          <a:prstGeom prst="ellipse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419872" y="0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lýkovec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6868" name="Picture 4" descr="http://www.etf.cuni.cz/moravec/fotky/jpeg/n27625-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1625" y="332656"/>
            <a:ext cx="4412375" cy="6525344"/>
          </a:xfrm>
          <a:prstGeom prst="ellipse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127776" y="6237312"/>
            <a:ext cx="1764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pýří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6870" name="Picture 6" descr="http://www.damyko.info/ForumA/files/thumbs/t_syrovinka_2_45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07704" y="3933056"/>
            <a:ext cx="3162162" cy="2708920"/>
          </a:xfrm>
          <a:prstGeom prst="ellipse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9512" y="62373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syrovinka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6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0"/>
            <a:ext cx="4572000" cy="6858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572000" y="0"/>
            <a:ext cx="4572000" cy="68580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32656"/>
            <a:ext cx="4032448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</a:t>
            </a:r>
          </a:p>
          <a:p>
            <a:pPr algn="ctr"/>
            <a:endParaRPr lang="cs-CZ" sz="5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kobyla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myš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vydra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sumýš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slepýš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860032" y="332656"/>
            <a:ext cx="403244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</a:p>
          <a:p>
            <a:pPr algn="ctr"/>
            <a:endParaRPr lang="cs-CZ" sz="5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babyka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pelyněk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pýchavka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myrta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myrha</a:t>
            </a:r>
          </a:p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pýr, pýřavka</a:t>
            </a:r>
          </a:p>
          <a:p>
            <a:pPr algn="ctr"/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1124744"/>
            <a:ext cx="9144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0" y="3356992"/>
            <a:ext cx="475151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hlemýžď	 	dobytek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netopýr	sýkora	vyza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sysel			sýkořice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lyska		sýček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lýkožrout		pyskoun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hmyz	ptakopysk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býk		sudokopytník</a:t>
            </a:r>
          </a:p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medvěd mýval</a:t>
            </a:r>
          </a:p>
          <a:p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51512" y="3861048"/>
            <a:ext cx="439248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bylina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býlí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černobýl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zlatobýl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lýkovec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pýří</a:t>
            </a:r>
          </a:p>
          <a:p>
            <a:pPr algn="ctr"/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/>
          <a:lstStyle/>
          <a:p>
            <a:r>
              <a:rPr lang="cs-CZ" dirty="0" smtClean="0"/>
              <a:t>Doplň správně i, í/y,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  <a:solidFill>
            <a:schemeClr val="accent3">
              <a:lumMod val="40000"/>
              <a:lumOff val="60000"/>
            </a:schemeClr>
          </a:solidFill>
          <a:ln w="31750">
            <a:solidFill>
              <a:schemeClr val="tx1"/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Auto se přibližovalo </a:t>
            </a:r>
            <a:r>
              <a:rPr lang="cs-CZ" dirty="0" err="1" smtClean="0"/>
              <a:t>hlem</a:t>
            </a:r>
            <a:r>
              <a:rPr lang="cs-CZ" dirty="0" smtClean="0"/>
              <a:t>-</a:t>
            </a:r>
            <a:r>
              <a:rPr lang="cs-CZ" dirty="0" err="1" smtClean="0"/>
              <a:t>ždím</a:t>
            </a:r>
            <a:r>
              <a:rPr lang="cs-CZ" dirty="0" smtClean="0"/>
              <a:t> tempem. Netop-r je  létavý savec. V lese jsme našli sportu klouzků, s-rov-</a:t>
            </a:r>
            <a:r>
              <a:rPr lang="cs-CZ" dirty="0" err="1" smtClean="0"/>
              <a:t>nek</a:t>
            </a:r>
            <a:r>
              <a:rPr lang="cs-CZ" dirty="0" smtClean="0"/>
              <a:t>, hřibů i p-</a:t>
            </a:r>
            <a:r>
              <a:rPr lang="cs-CZ" dirty="0" err="1" smtClean="0"/>
              <a:t>chavek</a:t>
            </a:r>
            <a:r>
              <a:rPr lang="cs-CZ" dirty="0" smtClean="0"/>
              <a:t>. Vodní v-r je velmi </a:t>
            </a:r>
            <a:r>
              <a:rPr lang="cs-CZ" dirty="0" err="1" smtClean="0"/>
              <a:t>nev-zp-tatelný</a:t>
            </a:r>
            <a:r>
              <a:rPr lang="cs-CZ" dirty="0" smtClean="0"/>
              <a:t>. </a:t>
            </a:r>
            <a:r>
              <a:rPr lang="cs-CZ" dirty="0" smtClean="0"/>
              <a:t>Mým nejoblíbenějším </a:t>
            </a:r>
            <a:r>
              <a:rPr lang="cs-CZ" dirty="0" err="1" smtClean="0"/>
              <a:t>pl</a:t>
            </a:r>
            <a:r>
              <a:rPr lang="cs-CZ" dirty="0" smtClean="0"/>
              <a:t>-</a:t>
            </a:r>
            <a:r>
              <a:rPr lang="cs-CZ" dirty="0" err="1" smtClean="0"/>
              <a:t>šovým</a:t>
            </a:r>
            <a:r>
              <a:rPr lang="cs-CZ" dirty="0" smtClean="0"/>
              <a:t> </a:t>
            </a:r>
            <a:r>
              <a:rPr lang="cs-CZ" dirty="0" err="1" smtClean="0"/>
              <a:t>zv</a:t>
            </a:r>
            <a:r>
              <a:rPr lang="cs-CZ" dirty="0" smtClean="0"/>
              <a:t>-</a:t>
            </a:r>
            <a:r>
              <a:rPr lang="cs-CZ" dirty="0" err="1" smtClean="0"/>
              <a:t>řátkem</a:t>
            </a:r>
            <a:r>
              <a:rPr lang="cs-CZ" dirty="0" smtClean="0"/>
              <a:t> se stal m-</a:t>
            </a:r>
            <a:r>
              <a:rPr lang="cs-CZ" dirty="0" err="1" smtClean="0"/>
              <a:t>ša</a:t>
            </a:r>
            <a:r>
              <a:rPr lang="cs-CZ" dirty="0" smtClean="0"/>
              <a:t> m-val. </a:t>
            </a:r>
            <a:r>
              <a:rPr lang="cs-CZ" dirty="0" err="1" smtClean="0"/>
              <a:t>Zm</a:t>
            </a:r>
            <a:r>
              <a:rPr lang="cs-CZ" dirty="0" smtClean="0"/>
              <a:t>-je </a:t>
            </a:r>
            <a:r>
              <a:rPr lang="cs-CZ" dirty="0" err="1" smtClean="0"/>
              <a:t>je</a:t>
            </a:r>
            <a:r>
              <a:rPr lang="cs-CZ" dirty="0" smtClean="0"/>
              <a:t> jediným jedovatým hadem žijícím u nás. V parku roste bab-</a:t>
            </a:r>
            <a:r>
              <a:rPr lang="cs-CZ" dirty="0" err="1" smtClean="0"/>
              <a:t>ka</a:t>
            </a:r>
            <a:r>
              <a:rPr lang="cs-CZ" dirty="0" smtClean="0"/>
              <a:t> a kolem ní spousty b-</a:t>
            </a:r>
            <a:r>
              <a:rPr lang="cs-CZ" dirty="0" err="1" smtClean="0"/>
              <a:t>lí</a:t>
            </a:r>
            <a:r>
              <a:rPr lang="cs-CZ" dirty="0" smtClean="0"/>
              <a:t>. Babka b-</a:t>
            </a:r>
            <a:r>
              <a:rPr lang="cs-CZ" dirty="0" err="1" smtClean="0"/>
              <a:t>linářka</a:t>
            </a:r>
            <a:r>
              <a:rPr lang="cs-CZ" dirty="0" smtClean="0"/>
              <a:t> sušila také květy </a:t>
            </a:r>
            <a:r>
              <a:rPr lang="cs-CZ" dirty="0" err="1" smtClean="0"/>
              <a:t>zlatob</a:t>
            </a:r>
            <a:r>
              <a:rPr lang="cs-CZ" dirty="0" smtClean="0"/>
              <a:t>-</a:t>
            </a:r>
            <a:r>
              <a:rPr lang="cs-CZ" dirty="0" err="1" smtClean="0"/>
              <a:t>lu</a:t>
            </a:r>
            <a:r>
              <a:rPr lang="cs-CZ" dirty="0" smtClean="0"/>
              <a:t> a </a:t>
            </a:r>
            <a:r>
              <a:rPr lang="cs-CZ" dirty="0" err="1" smtClean="0"/>
              <a:t>černob</a:t>
            </a:r>
            <a:r>
              <a:rPr lang="cs-CZ" dirty="0" smtClean="0"/>
              <a:t>-</a:t>
            </a:r>
            <a:r>
              <a:rPr lang="cs-CZ" dirty="0" err="1" smtClean="0"/>
              <a:t>lu</a:t>
            </a:r>
            <a:r>
              <a:rPr lang="cs-CZ" dirty="0" smtClean="0"/>
              <a:t>. Pel-</a:t>
            </a:r>
            <a:r>
              <a:rPr lang="cs-CZ" dirty="0" err="1" smtClean="0"/>
              <a:t>ňkový</a:t>
            </a:r>
            <a:r>
              <a:rPr lang="cs-CZ" dirty="0" smtClean="0"/>
              <a:t> odvar je hořký, ale léčivý. </a:t>
            </a:r>
            <a:r>
              <a:rPr lang="cs-CZ" dirty="0" err="1" smtClean="0"/>
              <a:t>Tap</a:t>
            </a:r>
            <a:r>
              <a:rPr lang="cs-CZ" dirty="0" smtClean="0"/>
              <a:t>-r je </a:t>
            </a:r>
            <a:r>
              <a:rPr lang="cs-CZ" dirty="0" err="1" smtClean="0"/>
              <a:t>lichokop</a:t>
            </a:r>
            <a:r>
              <a:rPr lang="cs-CZ" dirty="0" smtClean="0"/>
              <a:t>-</a:t>
            </a:r>
            <a:r>
              <a:rPr lang="cs-CZ" dirty="0" err="1" smtClean="0"/>
              <a:t>tník</a:t>
            </a:r>
            <a:r>
              <a:rPr lang="cs-CZ" dirty="0" smtClean="0"/>
              <a:t>. Miluji horory o </a:t>
            </a:r>
            <a:r>
              <a:rPr lang="cs-CZ" dirty="0" err="1" smtClean="0"/>
              <a:t>up</a:t>
            </a:r>
            <a:r>
              <a:rPr lang="cs-CZ" dirty="0" smtClean="0"/>
              <a:t>-</a:t>
            </a:r>
            <a:r>
              <a:rPr lang="cs-CZ" dirty="0" err="1" smtClean="0"/>
              <a:t>rech</a:t>
            </a:r>
            <a:r>
              <a:rPr lang="cs-CZ" dirty="0" smtClean="0"/>
              <a:t>. </a:t>
            </a:r>
            <a:r>
              <a:rPr lang="cs-CZ" dirty="0" err="1" smtClean="0"/>
              <a:t>Sl</a:t>
            </a:r>
            <a:r>
              <a:rPr lang="cs-CZ" dirty="0" smtClean="0"/>
              <a:t>-mák patří do rodu nahých plžů. P-r plaz-</a:t>
            </a:r>
            <a:r>
              <a:rPr lang="cs-CZ" dirty="0" err="1" smtClean="0"/>
              <a:t>vý</a:t>
            </a:r>
            <a:r>
              <a:rPr lang="cs-CZ" dirty="0" smtClean="0"/>
              <a:t> </a:t>
            </a:r>
            <a:r>
              <a:rPr lang="cs-CZ" dirty="0" err="1" smtClean="0"/>
              <a:t>nev</a:t>
            </a:r>
            <a:r>
              <a:rPr lang="cs-CZ" dirty="0" smtClean="0"/>
              <a:t>-</a:t>
            </a:r>
            <a:r>
              <a:rPr lang="cs-CZ" dirty="0" err="1" smtClean="0"/>
              <a:t>dí</a:t>
            </a:r>
            <a:r>
              <a:rPr lang="cs-CZ" dirty="0" smtClean="0"/>
              <a:t> zahrádkáři na svých záhonech příliš rádi. S-korky jsou hm-</a:t>
            </a:r>
            <a:r>
              <a:rPr lang="cs-CZ" dirty="0" err="1" smtClean="0"/>
              <a:t>zožraví</a:t>
            </a:r>
            <a:r>
              <a:rPr lang="cs-CZ" dirty="0" smtClean="0"/>
              <a:t> ptáci. Sum-</a:t>
            </a:r>
            <a:r>
              <a:rPr lang="cs-CZ" dirty="0" err="1" smtClean="0"/>
              <a:t>šovi</a:t>
            </a:r>
            <a:r>
              <a:rPr lang="cs-CZ" dirty="0" smtClean="0"/>
              <a:t> se také říká mořská okurka. M-</a:t>
            </a:r>
            <a:r>
              <a:rPr lang="cs-CZ" dirty="0" err="1" smtClean="0"/>
              <a:t>rta</a:t>
            </a:r>
            <a:r>
              <a:rPr lang="cs-CZ" dirty="0" smtClean="0"/>
              <a:t> je spojena se svatbou, zatímco m-</a:t>
            </a:r>
            <a:r>
              <a:rPr lang="cs-CZ" dirty="0" err="1" smtClean="0"/>
              <a:t>rha</a:t>
            </a:r>
            <a:r>
              <a:rPr lang="cs-CZ" dirty="0" smtClean="0"/>
              <a:t> s léčitelstvím. 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-8461448" y="1628800"/>
            <a:ext cx="8229600" cy="5112568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/>
              <a:buNone/>
            </a:pPr>
            <a:r>
              <a:rPr lang="cs-CZ" dirty="0" smtClean="0"/>
              <a:t>	</a:t>
            </a:r>
            <a:r>
              <a:rPr lang="cs-CZ" sz="2800" dirty="0" smtClean="0"/>
              <a:t>Auto se přibližovalo hlem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ždím tempem. Netop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r je  létavý savec. V lese jsme našli sportu klouzků, s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rov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nek, hřibů i p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chavek. Vodní v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r je velmi nev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zp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tatelný. Mým nejoblíbenějším pl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šovým zv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řátkem se stal </a:t>
            </a:r>
            <a:r>
              <a:rPr lang="cs-CZ" sz="2800" dirty="0" err="1" smtClean="0"/>
              <a:t>m</a:t>
            </a:r>
            <a:r>
              <a:rPr lang="cs-CZ" sz="2800" dirty="0" err="1" smtClean="0">
                <a:solidFill>
                  <a:srgbClr val="FF0000"/>
                </a:solidFill>
              </a:rPr>
              <a:t>í</a:t>
            </a:r>
            <a:r>
              <a:rPr lang="cs-CZ" sz="2800" dirty="0" err="1" smtClean="0"/>
              <a:t>ša</a:t>
            </a:r>
            <a:r>
              <a:rPr lang="cs-CZ" sz="2800" dirty="0" smtClean="0"/>
              <a:t> 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val. Zm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je je jediným jedovatým hadem žijícím u nás. V parku roste bab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ka a kolem ní spousty b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lí. Babka b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linářka sušila také květy zlatob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lu a černob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lu. Pel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ňkový odvar je hořký, ale léčivý. Tap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r je lichokop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tník. Miluji horory o up</a:t>
            </a:r>
            <a:r>
              <a:rPr lang="cs-CZ" sz="2800" dirty="0" smtClean="0">
                <a:solidFill>
                  <a:srgbClr val="FF0000"/>
                </a:solidFill>
              </a:rPr>
              <a:t>í</a:t>
            </a:r>
            <a:r>
              <a:rPr lang="cs-CZ" sz="2800" dirty="0" smtClean="0"/>
              <a:t>rech. Sl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mák patří do rodu nahých plžů. P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r plaz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vý nev</a:t>
            </a:r>
            <a:r>
              <a:rPr lang="cs-CZ" sz="2800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dí zahrádkáři na svých záhonech příliš rádi. S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korky jsou hm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zožraví ptáci. Sum</a:t>
            </a:r>
            <a:r>
              <a:rPr lang="cs-CZ" sz="2800" dirty="0" smtClean="0">
                <a:solidFill>
                  <a:srgbClr val="FF0000"/>
                </a:solidFill>
              </a:rPr>
              <a:t>ý</a:t>
            </a:r>
            <a:r>
              <a:rPr lang="cs-CZ" sz="2800" dirty="0" smtClean="0"/>
              <a:t>šovi se také říká mořská okurka. 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rta je spojena se svatbou, zatímco m</a:t>
            </a:r>
            <a:r>
              <a:rPr lang="cs-CZ" sz="2800" dirty="0" smtClean="0">
                <a:solidFill>
                  <a:srgbClr val="FF0000"/>
                </a:solidFill>
              </a:rPr>
              <a:t>y</a:t>
            </a:r>
            <a:r>
              <a:rPr lang="cs-CZ" sz="2800" dirty="0" smtClean="0"/>
              <a:t>rha s léčitelstvím. </a:t>
            </a:r>
            <a:endParaRPr lang="cs-CZ" sz="28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13 -4.44444E-6 L 0.97483 -0.008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9948" y="-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52528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?q=fauna+a+flora&amp;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=-KUHCvU2JqAtOM:&amp;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camilo-faunayflora.blogspot.com/&amp;docid=GNxaJe5i-LNVKM&amp;imgurl=http://1.bp.blogspot.com/_hGMXWbAv4rU/S6o6XWSvqLI/AAAAAAAAAAs/BKzT31kWl-Y/s1600/businesscardsmxv3km6%255B1%255D.jpg&amp;w=350&amp;h=350&amp;ei=HFa7UJqULoWo4gS6_4HADw&amp;zoom=1&amp;iact=hc&amp;vpx=146&amp;vpy=9&amp;dur=1646&amp;hovh=225&amp;hovw=225&amp;tx=140&amp;ty=137&amp;sig=114118183149571806969&amp;page=1&amp;tbnh=134&amp;tbnw=129&amp;start=0</a:t>
            </a:r>
            <a:r>
              <a:rPr lang="cs-CZ" sz="600" dirty="0" smtClean="0">
                <a:hlinkClick r:id="rId2" action="ppaction://hlinkfile"/>
              </a:rPr>
              <a:t>&amp;ndsp=28&amp;ved=1t:429,r:1,s:0,i:87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?q=kobyla&amp;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=Xd1YtIKcF66RWM:&amp;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virtualka-konska-staj.blog.cz/0904/hafling-lacno&amp;docid=etXCcaEsdWFt6M&amp;imgurl=http://nd01.jxs.cz/542/246/a942abbc80_44514065_o2.jpg&amp;w=500&amp;h=393&amp;ei=Ole7UM7HLM6L4gS2r4DoBA&amp;zoom=1&amp;iact=hc&amp;vpx=718&amp;vpy=311&amp;dur=2233&amp;hovh=199&amp;hovw=253&amp;tx=131&amp;ty=100&amp;sig=114118183149571806969&amp;page=1&amp;tbnh=138&amp;tbnw=177&amp;start=0&amp;ndsp=22&amp;ved=1t:429,r:11</a:t>
            </a:r>
            <a:r>
              <a:rPr lang="cs-CZ" sz="600" dirty="0" smtClean="0">
                <a:hlinkClick r:id="rId3" action="ppaction://hlinkfile"/>
              </a:rPr>
              <a:t>,s:0,i:131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?q=babyka&amp;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=FH145yBU3cKQDM:&amp;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dreviny</a:t>
            </a:r>
            <a:r>
              <a:rPr lang="cs-CZ" sz="600" dirty="0" smtClean="0"/>
              <a:t>-</a:t>
            </a:r>
            <a:r>
              <a:rPr lang="cs-CZ" sz="600" dirty="0" err="1" smtClean="0"/>
              <a:t>okrasne.cz</a:t>
            </a:r>
            <a:r>
              <a:rPr lang="cs-CZ" sz="600" dirty="0" smtClean="0"/>
              <a:t>/</a:t>
            </a:r>
            <a:r>
              <a:rPr lang="cs-CZ" sz="600" dirty="0" err="1" smtClean="0"/>
              <a:t>listnace</a:t>
            </a:r>
            <a:r>
              <a:rPr lang="cs-CZ" sz="600" dirty="0" smtClean="0"/>
              <a:t>/javor/</a:t>
            </a:r>
            <a:r>
              <a:rPr lang="cs-CZ" sz="600" dirty="0" err="1" smtClean="0"/>
              <a:t>acer</a:t>
            </a:r>
            <a:r>
              <a:rPr lang="cs-CZ" sz="600" dirty="0" smtClean="0"/>
              <a:t>-</a:t>
            </a:r>
            <a:r>
              <a:rPr lang="cs-CZ" sz="600" dirty="0" err="1" smtClean="0"/>
              <a:t>campestre</a:t>
            </a:r>
            <a:r>
              <a:rPr lang="cs-CZ" sz="600" dirty="0" smtClean="0"/>
              <a:t>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=8ROkguimxzZ7AM&amp;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dreviny</a:t>
            </a:r>
            <a:r>
              <a:rPr lang="cs-CZ" sz="600" dirty="0" smtClean="0"/>
              <a:t>-</a:t>
            </a:r>
            <a:r>
              <a:rPr lang="cs-CZ" sz="600" dirty="0" err="1" smtClean="0"/>
              <a:t>okrasne.cz</a:t>
            </a:r>
            <a:r>
              <a:rPr lang="cs-CZ" sz="600" dirty="0" smtClean="0"/>
              <a:t>/foto/</a:t>
            </a:r>
            <a:r>
              <a:rPr lang="cs-CZ" sz="600" dirty="0" err="1" smtClean="0"/>
              <a:t>listnace</a:t>
            </a:r>
            <a:r>
              <a:rPr lang="cs-CZ" sz="600" dirty="0" smtClean="0"/>
              <a:t>/</a:t>
            </a:r>
            <a:r>
              <a:rPr lang="cs-CZ" sz="600" dirty="0" err="1" smtClean="0"/>
              <a:t>acer</a:t>
            </a:r>
            <a:r>
              <a:rPr lang="cs-CZ" sz="600" dirty="0" smtClean="0"/>
              <a:t>_camp.</a:t>
            </a:r>
            <a:r>
              <a:rPr lang="cs-CZ" sz="600" dirty="0" err="1" smtClean="0"/>
              <a:t>jpg</a:t>
            </a:r>
            <a:r>
              <a:rPr lang="cs-CZ" sz="600" dirty="0" smtClean="0"/>
              <a:t>&amp;w=450&amp;h=600&amp;</a:t>
            </a:r>
            <a:r>
              <a:rPr lang="cs-CZ" sz="600" dirty="0" err="1" smtClean="0"/>
              <a:t>ei</a:t>
            </a:r>
            <a:r>
              <a:rPr lang="cs-CZ" sz="600" dirty="0" smtClean="0"/>
              <a:t>=r1e7UMHEAc26hAew34G4BA&amp;zoom=1&amp;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=459&amp;</a:t>
            </a:r>
            <a:r>
              <a:rPr lang="cs-CZ" sz="600" dirty="0" err="1" smtClean="0"/>
              <a:t>vpy</a:t>
            </a:r>
            <a:r>
              <a:rPr lang="cs-CZ" sz="600" dirty="0" smtClean="0"/>
              <a:t>=4&amp;dur=1179&amp;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=259&amp;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=194&amp;</a:t>
            </a:r>
            <a:r>
              <a:rPr lang="cs-CZ" sz="600" dirty="0" err="1" smtClean="0"/>
              <a:t>tx</a:t>
            </a:r>
            <a:r>
              <a:rPr lang="cs-CZ" sz="600" dirty="0" smtClean="0"/>
              <a:t>=94&amp;ty=95&amp;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=134&amp;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=100&amp;start=0&amp;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=34&amp;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=1t:429,r:3,s</a:t>
            </a:r>
            <a:r>
              <a:rPr lang="cs-CZ" sz="600" dirty="0" smtClean="0">
                <a:hlinkClick r:id="rId4" action="ppaction://hlinkfile"/>
              </a:rPr>
              <a:t>:0,i:90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?q=my%C5%A1&amp;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=Yw1P7itWvjm4jM:&amp;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naturfoto.cz</a:t>
            </a:r>
            <a:r>
              <a:rPr lang="cs-CZ" sz="600" dirty="0" smtClean="0"/>
              <a:t>/mys-</a:t>
            </a:r>
            <a:r>
              <a:rPr lang="cs-CZ" sz="600" dirty="0" err="1" smtClean="0"/>
              <a:t>nilska</a:t>
            </a:r>
            <a:r>
              <a:rPr lang="cs-CZ" sz="600" dirty="0" smtClean="0"/>
              <a:t>-fotografie-3109.html&amp;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=6THqmK6xkIw8lM&amp;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naturfoto.cz</a:t>
            </a:r>
            <a:r>
              <a:rPr lang="cs-CZ" sz="600" dirty="0" smtClean="0"/>
              <a:t>/fotografie/</a:t>
            </a:r>
            <a:r>
              <a:rPr lang="cs-CZ" sz="600" dirty="0" err="1" smtClean="0"/>
              <a:t>andera</a:t>
            </a:r>
            <a:r>
              <a:rPr lang="cs-CZ" sz="600" dirty="0" smtClean="0"/>
              <a:t>/mys-</a:t>
            </a:r>
            <a:r>
              <a:rPr lang="cs-CZ" sz="600" dirty="0" err="1" smtClean="0"/>
              <a:t>nilska</a:t>
            </a:r>
            <a:r>
              <a:rPr lang="cs-CZ" sz="600" dirty="0" smtClean="0"/>
              <a:t>-0003.jpg&amp;w=600&amp;h=538&amp;</a:t>
            </a:r>
            <a:r>
              <a:rPr lang="cs-CZ" sz="600" dirty="0" err="1" smtClean="0"/>
              <a:t>ei</a:t>
            </a:r>
            <a:r>
              <a:rPr lang="cs-CZ" sz="600" dirty="0" smtClean="0"/>
              <a:t>=GFi7UMOCHsmp4gTcwIGAAg&amp;zoom=1&amp;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=1088&amp;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=153&amp;dur=663&amp;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=213&amp;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=237&amp;</a:t>
            </a:r>
            <a:r>
              <a:rPr lang="cs-CZ" sz="600" dirty="0" err="1" smtClean="0"/>
              <a:t>tx</a:t>
            </a:r>
            <a:r>
              <a:rPr lang="cs-CZ" sz="600" dirty="0" smtClean="0"/>
              <a:t>=106&amp;ty=88&amp;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=138&amp;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=170&amp;start=0&amp;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=22&amp;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=1t:429,r:6,s:0,i</a:t>
            </a:r>
            <a:r>
              <a:rPr lang="cs-CZ" sz="600" dirty="0" smtClean="0">
                <a:hlinkClick r:id="rId5" action="ppaction://hlinkfile"/>
              </a:rPr>
              <a:t>:165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</a:t>
            </a:r>
            <a:r>
              <a:rPr lang="cs-CZ" sz="600" dirty="0" err="1" smtClean="0"/>
              <a:t>pelyn</a:t>
            </a:r>
            <a:r>
              <a:rPr lang="cs-CZ" sz="600" dirty="0" smtClean="0"/>
              <a:t>%C4%9Bk&amp;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=jnCdhqQ9LQmbwM:&amp;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=http://botanika.</a:t>
            </a:r>
            <a:r>
              <a:rPr lang="cs-CZ" sz="600" dirty="0" err="1" smtClean="0"/>
              <a:t>wendys.cz</a:t>
            </a:r>
            <a:r>
              <a:rPr lang="cs-CZ" sz="600" dirty="0" smtClean="0"/>
              <a:t>/kytky/foto.</a:t>
            </a:r>
            <a:r>
              <a:rPr lang="cs-CZ" sz="600" dirty="0" err="1" smtClean="0"/>
              <a:t>php</a:t>
            </a:r>
            <a:r>
              <a:rPr lang="cs-CZ" sz="600" dirty="0" smtClean="0"/>
              <a:t>%3F474:1&amp;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=kg7m6XbMSdBK-M&amp;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=http://botanika.</a:t>
            </a:r>
            <a:r>
              <a:rPr lang="cs-CZ" sz="600" dirty="0" err="1" smtClean="0"/>
              <a:t>wendys.cz</a:t>
            </a:r>
            <a:r>
              <a:rPr lang="cs-CZ" sz="600" dirty="0" smtClean="0"/>
              <a:t>/foto/O474_1.jpg&amp;w=800&amp;h=600&amp;</a:t>
            </a:r>
            <a:r>
              <a:rPr lang="cs-CZ" sz="600" dirty="0" err="1" smtClean="0"/>
              <a:t>ei</a:t>
            </a:r>
            <a:r>
              <a:rPr lang="cs-CZ" sz="600" dirty="0" smtClean="0"/>
              <a:t>=fVi7UPr6KbP04QT92ICIAQ&amp;zoom=1&amp;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=491&amp;</a:t>
            </a:r>
            <a:r>
              <a:rPr lang="cs-CZ" sz="600" dirty="0" err="1" smtClean="0"/>
              <a:t>vpy</a:t>
            </a:r>
            <a:r>
              <a:rPr lang="cs-CZ" sz="600" dirty="0" smtClean="0"/>
              <a:t>=319&amp;dur=855&amp;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=194&amp;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=259&amp;</a:t>
            </a:r>
            <a:r>
              <a:rPr lang="cs-CZ" sz="600" dirty="0" err="1" smtClean="0"/>
              <a:t>tx</a:t>
            </a:r>
            <a:r>
              <a:rPr lang="cs-CZ" sz="600" dirty="0" smtClean="0"/>
              <a:t>=119&amp;ty=122&amp;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=133&amp;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=186&amp;start=0&amp;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=28&amp;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</a:t>
            </a:r>
            <a:r>
              <a:rPr lang="cs-CZ" sz="600" dirty="0" smtClean="0">
                <a:hlinkClick r:id="rId6" action="ppaction://hlinkfile"/>
              </a:rPr>
              <a:t>:14,s:0,i:150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?q=p%C3%</a:t>
            </a:r>
            <a:r>
              <a:rPr lang="cs-CZ" sz="600" dirty="0" err="1" smtClean="0"/>
              <a:t>BDchavka</a:t>
            </a:r>
            <a:r>
              <a:rPr lang="cs-CZ" sz="600" dirty="0" smtClean="0"/>
              <a:t>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=EgSKQTgGBq6n7M:&amp;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damyko.info</a:t>
            </a:r>
            <a:r>
              <a:rPr lang="cs-CZ" sz="600" dirty="0" smtClean="0"/>
              <a:t>/</a:t>
            </a:r>
            <a:r>
              <a:rPr lang="cs-CZ" sz="600" dirty="0" err="1" smtClean="0"/>
              <a:t>ForumA</a:t>
            </a:r>
            <a:r>
              <a:rPr lang="cs-CZ" sz="600" dirty="0" smtClean="0"/>
              <a:t>/</a:t>
            </a:r>
            <a:r>
              <a:rPr lang="cs-CZ" sz="600" dirty="0" err="1" smtClean="0"/>
              <a:t>viewtopic.php</a:t>
            </a:r>
            <a:r>
              <a:rPr lang="cs-CZ" sz="600" dirty="0" smtClean="0"/>
              <a:t>%3Ft%3D6955&amp;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=2-16SWf9R4aA3M&amp;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orchis.webzdarma.cz</a:t>
            </a:r>
            <a:r>
              <a:rPr lang="cs-CZ" sz="600" dirty="0" smtClean="0"/>
              <a:t>/Gasterales1/</a:t>
            </a:r>
            <a:r>
              <a:rPr lang="cs-CZ" sz="600" dirty="0" err="1" smtClean="0"/>
              <a:t>Lycoperdon</a:t>
            </a:r>
            <a:r>
              <a:rPr lang="cs-CZ" sz="600" dirty="0" smtClean="0"/>
              <a:t>%252520perlatum.JPG&amp;w=570&amp;h=427&amp;</a:t>
            </a:r>
            <a:r>
              <a:rPr lang="cs-CZ" sz="600" dirty="0" err="1" smtClean="0"/>
              <a:t>ei</a:t>
            </a:r>
            <a:r>
              <a:rPr lang="cs-CZ" sz="600" dirty="0" smtClean="0"/>
              <a:t>=dFm7UIqRHuqn4gTJg4DABg&amp;zoom=1&amp;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=1066&amp;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=169&amp;dur=2519&amp;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=194&amp;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=259&amp;</a:t>
            </a:r>
            <a:r>
              <a:rPr lang="cs-CZ" sz="600" dirty="0" err="1" smtClean="0"/>
              <a:t>tx</a:t>
            </a:r>
            <a:r>
              <a:rPr lang="cs-CZ" sz="600" dirty="0" smtClean="0"/>
              <a:t>=144&amp;ty=112&amp;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=151&amp;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=207&amp;start=0&amp;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=20&amp;</a:t>
            </a:r>
            <a:r>
              <a:rPr lang="cs-CZ" sz="600" dirty="0" err="1" smtClean="0"/>
              <a:t>ved</a:t>
            </a:r>
            <a:r>
              <a:rPr lang="cs-CZ" sz="600" dirty="0" smtClean="0"/>
              <a:t>=</a:t>
            </a:r>
            <a:r>
              <a:rPr lang="cs-CZ" sz="600" dirty="0" smtClean="0">
                <a:hlinkClick r:id="rId7" action="ppaction://hlinkfile"/>
              </a:rPr>
              <a:t>1t:429,r:6,s:0,i:113</a:t>
            </a:r>
            <a:endParaRPr lang="cs-CZ" sz="600" dirty="0" smtClean="0"/>
          </a:p>
          <a:p>
            <a:r>
              <a:rPr lang="cs-CZ" sz="600" dirty="0" smtClean="0">
                <a:hlinkClick r:id="rId8"/>
              </a:rPr>
              <a:t>http://cs.wikipedia.org/wiki/Soubor:Loutre2.jpg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?q=v%C3%</a:t>
            </a:r>
            <a:r>
              <a:rPr lang="cs-CZ" sz="600" dirty="0" err="1" smtClean="0"/>
              <a:t>BDr</a:t>
            </a:r>
            <a:r>
              <a:rPr lang="cs-CZ" sz="600" dirty="0" smtClean="0"/>
              <a:t>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=lCVsRW7QjPMbQM:&amp;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paladix.cz</a:t>
            </a:r>
            <a:r>
              <a:rPr lang="cs-CZ" sz="600" dirty="0" smtClean="0"/>
              <a:t>/</a:t>
            </a:r>
            <a:r>
              <a:rPr lang="cs-CZ" sz="600" dirty="0" err="1" smtClean="0"/>
              <a:t>gallery.php</a:t>
            </a:r>
            <a:r>
              <a:rPr lang="cs-CZ" sz="600" dirty="0" smtClean="0"/>
              <a:t>%3Fido%3D19015&amp;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=7Td5ZWbm6LMbBM&amp;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paladix.cz</a:t>
            </a:r>
            <a:r>
              <a:rPr lang="cs-CZ" sz="600" dirty="0" smtClean="0"/>
              <a:t>/</a:t>
            </a:r>
            <a:r>
              <a:rPr lang="cs-CZ" sz="600" dirty="0" err="1" smtClean="0"/>
              <a:t>img.php</a:t>
            </a:r>
            <a:r>
              <a:rPr lang="cs-CZ" sz="600" dirty="0" smtClean="0"/>
              <a:t>%253Fido%253D19015&amp;w=700&amp;h=467&amp;</a:t>
            </a:r>
            <a:r>
              <a:rPr lang="cs-CZ" sz="600" dirty="0" err="1" smtClean="0"/>
              <a:t>ei</a:t>
            </a:r>
            <a:r>
              <a:rPr lang="cs-CZ" sz="600" dirty="0" smtClean="0"/>
              <a:t>=Olq7UJmvIKbj4QT2CA&amp;zoom=1&amp;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=267&amp;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=168&amp;dur=981&amp;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=183&amp;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=275&amp;</a:t>
            </a:r>
            <a:r>
              <a:rPr lang="cs-CZ" sz="600" dirty="0" err="1" smtClean="0"/>
              <a:t>tx</a:t>
            </a:r>
            <a:r>
              <a:rPr lang="cs-CZ" sz="600" dirty="0" smtClean="0"/>
              <a:t>=165&amp;ty=121&amp;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=138&amp;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=228&amp;start=0&amp;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=25&amp;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=1t:429,r:2,s:0,i:101</a:t>
            </a:r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?q=sum%C3%BD%C5%A1&amp;start=0&amp;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=teVXJ4t4MbNZCM:&amp;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pajuse.cz</a:t>
            </a:r>
            <a:r>
              <a:rPr lang="cs-CZ" sz="600" dirty="0" smtClean="0"/>
              <a:t>/</a:t>
            </a:r>
            <a:r>
              <a:rPr lang="cs-CZ" sz="600" dirty="0" err="1" smtClean="0"/>
              <a:t>main.php</a:t>
            </a:r>
            <a:r>
              <a:rPr lang="cs-CZ" sz="600" dirty="0" smtClean="0"/>
              <a:t>%3Fg2_</a:t>
            </a:r>
            <a:r>
              <a:rPr lang="cs-CZ" sz="600" dirty="0" err="1" smtClean="0"/>
              <a:t>itemId</a:t>
            </a:r>
            <a:r>
              <a:rPr lang="cs-CZ" sz="600" dirty="0" smtClean="0"/>
              <a:t>%3D11748&amp;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=su0isJDT6IHpDM&amp;</a:t>
            </a:r>
            <a:r>
              <a:rPr lang="cs-CZ" sz="600" dirty="0" err="1" smtClean="0"/>
              <a:t>itg</a:t>
            </a:r>
            <a:r>
              <a:rPr lang="cs-CZ" sz="600" dirty="0" smtClean="0"/>
              <a:t>=1&amp;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pajuse.cz</a:t>
            </a:r>
            <a:r>
              <a:rPr lang="cs-CZ" sz="600" dirty="0" smtClean="0"/>
              <a:t>/</a:t>
            </a:r>
            <a:r>
              <a:rPr lang="cs-CZ" sz="600" dirty="0" err="1" smtClean="0"/>
              <a:t>main.php</a:t>
            </a:r>
            <a:r>
              <a:rPr lang="cs-CZ" sz="600" dirty="0" smtClean="0"/>
              <a:t>%253Fg2_</a:t>
            </a:r>
            <a:r>
              <a:rPr lang="cs-CZ" sz="600" dirty="0" err="1" smtClean="0"/>
              <a:t>view</a:t>
            </a:r>
            <a:r>
              <a:rPr lang="cs-CZ" sz="600" dirty="0" smtClean="0"/>
              <a:t>%253Dcore.DownloadItem%2526g2_</a:t>
            </a:r>
            <a:r>
              <a:rPr lang="cs-CZ" sz="600" dirty="0" err="1" smtClean="0"/>
              <a:t>itemId</a:t>
            </a:r>
            <a:r>
              <a:rPr lang="cs-CZ" sz="600" dirty="0" smtClean="0"/>
              <a:t>%253D11749%2526g2_</a:t>
            </a:r>
            <a:r>
              <a:rPr lang="cs-CZ" sz="600" dirty="0" err="1" smtClean="0"/>
              <a:t>serialNumber</a:t>
            </a:r>
            <a:r>
              <a:rPr lang="cs-CZ" sz="600" dirty="0" smtClean="0"/>
              <a:t>%253D2&amp;w=800&amp;h=533&amp;</a:t>
            </a:r>
            <a:r>
              <a:rPr lang="cs-CZ" sz="600" dirty="0" err="1" smtClean="0"/>
              <a:t>ei</a:t>
            </a:r>
            <a:r>
              <a:rPr lang="cs-CZ" sz="600" dirty="0" smtClean="0"/>
              <a:t>=r1q7UMfzHKqH4gSL3oCYCg&amp;zoom=1&amp;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=668&amp;</a:t>
            </a:r>
            <a:r>
              <a:rPr lang="cs-CZ" sz="600" dirty="0" err="1" smtClean="0"/>
              <a:t>vpy</a:t>
            </a:r>
            <a:r>
              <a:rPr lang="cs-CZ" sz="600" dirty="0" smtClean="0"/>
              <a:t>=369&amp;dur=836&amp;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=183&amp;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=275&amp;</a:t>
            </a:r>
            <a:r>
              <a:rPr lang="cs-CZ" sz="600" dirty="0" err="1" smtClean="0"/>
              <a:t>tx</a:t>
            </a:r>
            <a:r>
              <a:rPr lang="cs-CZ" sz="600" dirty="0" smtClean="0"/>
              <a:t>=125</a:t>
            </a:r>
            <a:r>
              <a:rPr lang="cs-CZ" sz="600" dirty="0" smtClean="0">
                <a:hlinkClick r:id="rId9" action="ppaction://hlinkfile"/>
              </a:rPr>
              <a:t>&amp;ty=104&amp;</a:t>
            </a:r>
            <a:r>
              <a:rPr lang="cs-CZ" sz="600" dirty="0" err="1" smtClean="0">
                <a:hlinkClick r:id="rId9" action="ppaction://hlinkfile"/>
              </a:rPr>
              <a:t>sig</a:t>
            </a:r>
            <a:r>
              <a:rPr lang="cs-CZ" sz="600" dirty="0" smtClean="0">
                <a:hlinkClick r:id="rId9" action="ppaction://hlinkfile"/>
              </a:rPr>
              <a:t>=114118183149571806969&amp;</a:t>
            </a:r>
            <a:r>
              <a:rPr lang="cs-CZ" sz="600" dirty="0" err="1" smtClean="0">
                <a:hlinkClick r:id="rId9" action="ppaction://hlinkfile"/>
              </a:rPr>
              <a:t>sqi</a:t>
            </a:r>
            <a:r>
              <a:rPr lang="cs-CZ" sz="600" dirty="0" smtClean="0">
                <a:hlinkClick r:id="rId9" action="ppaction://hlinkfile"/>
              </a:rPr>
              <a:t>=2&amp;</a:t>
            </a:r>
            <a:r>
              <a:rPr lang="cs-CZ" sz="600" dirty="0" err="1" smtClean="0">
                <a:hlinkClick r:id="rId9" action="ppaction://hlinkfile"/>
              </a:rPr>
              <a:t>page</a:t>
            </a:r>
            <a:r>
              <a:rPr lang="cs-CZ" sz="600" dirty="0" smtClean="0">
                <a:hlinkClick r:id="rId9" action="ppaction://hlinkfile"/>
              </a:rPr>
              <a:t>=1&amp;</a:t>
            </a:r>
            <a:r>
              <a:rPr lang="cs-CZ" sz="600" dirty="0" err="1" smtClean="0">
                <a:hlinkClick r:id="rId9" action="ppaction://hlinkfile"/>
              </a:rPr>
              <a:t>tbnh</a:t>
            </a:r>
            <a:r>
              <a:rPr lang="cs-CZ" sz="600" dirty="0" smtClean="0">
                <a:hlinkClick r:id="rId9" action="ppaction://hlinkfile"/>
              </a:rPr>
              <a:t>=144&amp;</a:t>
            </a:r>
            <a:r>
              <a:rPr lang="cs-CZ" sz="600" dirty="0" err="1" smtClean="0">
                <a:hlinkClick r:id="rId9" action="ppaction://hlinkfile"/>
              </a:rPr>
              <a:t>tbnw</a:t>
            </a:r>
            <a:r>
              <a:rPr lang="cs-CZ" sz="600" dirty="0" smtClean="0">
                <a:hlinkClick r:id="rId9" action="ppaction://hlinkfile"/>
              </a:rPr>
              <a:t>=218&amp;</a:t>
            </a:r>
            <a:r>
              <a:rPr lang="cs-CZ" sz="600" dirty="0" err="1" smtClean="0">
                <a:hlinkClick r:id="rId9" action="ppaction://hlinkfile"/>
              </a:rPr>
              <a:t>ndsp</a:t>
            </a:r>
            <a:r>
              <a:rPr lang="cs-CZ" sz="600" dirty="0" smtClean="0">
                <a:hlinkClick r:id="rId9" action="ppaction://hlinkfile"/>
              </a:rPr>
              <a:t>=28&amp;</a:t>
            </a:r>
            <a:r>
              <a:rPr lang="cs-CZ" sz="600" dirty="0" err="1" smtClean="0">
                <a:hlinkClick r:id="rId9" action="ppaction://hlinkfile"/>
              </a:rPr>
              <a:t>ved</a:t>
            </a:r>
            <a:r>
              <a:rPr lang="cs-CZ" sz="600" dirty="0" smtClean="0">
                <a:hlinkClick r:id="rId9" action="ppaction://hlinkfile"/>
              </a:rPr>
              <a:t>=1t:429,r:25,s:0,i:19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?q=myrta&amp;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=xDgm1AfbHDH4BM:&amp;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gernot-katzers-spice-pages.com/engl/Myrt_com.html&amp;docid=9oFwwQDNpCcjqM&amp;imgurl=http://gernot-katzers-spice-pages.com/pictures/myrt_05.jpg&amp;w=363&amp;h=314&amp;ei=M1u7UID-IOSL4gTq_IC4DA&amp;zoom=1&amp;iact=hc&amp;vpx=846&amp;vpy=219&amp;dur=966&amp;hovh=209&amp;hovw=241&amp;tx=121&amp;ty=73&amp;sig=114118183149571806969&amp;page=1&amp;tbnh=145&amp;tbnw=170&amp;start=0&amp;ndsp=31&amp;ved=1t:429,r:21,s:0,i:147</a:t>
            </a:r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?q=myrha&amp;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</a:t>
            </a:r>
            <a:r>
              <a:rPr lang="cs-CZ" sz="600" dirty="0" err="1" smtClean="0"/>
              <a:t>QiDQNmZFmfVspM</a:t>
            </a:r>
            <a:r>
              <a:rPr lang="cs-CZ" sz="600" dirty="0" smtClean="0"/>
              <a:t>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karelkyr.blogspot.com/2011/12/kadidlova-stezka-myrha-balzam.html&amp;docid=euWBXk9Qm8AuKM&amp;imgurl=http://4.bp.blogspot.com/-7eYqy891Tpo/TvxugIpj2VI/AAAAAAAAINM/2NUzhfjh0aU/s1600/kadidlovnik-v-horach-w-5499.jpg&amp;w=800&amp;h=531&amp;ei=v1u7UOrGOaiL4gSjxYDADw&amp;zoom=1&amp;iact=hc&amp;vpx=1049&amp;vpy=267&amp;dur=1794&amp;hovh=183&amp;hovw=276&amp;tx=164&amp;ty=133&amp;sig=114118183149571806969&amp;page=1&amp;tbnh=143&amp;tbnw=218&amp;start=0&amp;ndsp=22&amp;ved</a:t>
            </a:r>
            <a:r>
              <a:rPr lang="cs-CZ" sz="600" dirty="0" smtClean="0">
                <a:hlinkClick r:id="rId10" action="ppaction://hlinkfile"/>
              </a:rPr>
              <a:t>=1t:429,r:21,s:0,i:161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?q=slep%C3%BD%C5%A1&amp;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=wH4_ekwSrg8cGM:&amp;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naturfoto.cz</a:t>
            </a:r>
            <a:r>
              <a:rPr lang="cs-CZ" sz="600" dirty="0" smtClean="0"/>
              <a:t>/</a:t>
            </a:r>
            <a:r>
              <a:rPr lang="cs-CZ" sz="600" dirty="0" err="1" smtClean="0"/>
              <a:t>slepys</a:t>
            </a:r>
            <a:r>
              <a:rPr lang="cs-CZ" sz="600" dirty="0" smtClean="0"/>
              <a:t>-</a:t>
            </a:r>
            <a:r>
              <a:rPr lang="cs-CZ" sz="600" dirty="0" err="1" smtClean="0"/>
              <a:t>krehky</a:t>
            </a:r>
            <a:r>
              <a:rPr lang="cs-CZ" sz="600" dirty="0" smtClean="0"/>
              <a:t>-fotografie-1433.html&amp;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=UIorU4Y8bY2RaM&amp;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naturfoto.cz</a:t>
            </a:r>
            <a:r>
              <a:rPr lang="cs-CZ" sz="600" dirty="0" smtClean="0"/>
              <a:t>/fotografie/</a:t>
            </a:r>
            <a:r>
              <a:rPr lang="cs-CZ" sz="600" dirty="0" err="1" smtClean="0"/>
              <a:t>ostatni</a:t>
            </a:r>
            <a:r>
              <a:rPr lang="cs-CZ" sz="600" dirty="0" smtClean="0"/>
              <a:t>/</a:t>
            </a:r>
            <a:r>
              <a:rPr lang="cs-CZ" sz="600" dirty="0" err="1" smtClean="0"/>
              <a:t>slepys</a:t>
            </a:r>
            <a:r>
              <a:rPr lang="cs-CZ" sz="600" dirty="0" smtClean="0"/>
              <a:t>-</a:t>
            </a:r>
            <a:r>
              <a:rPr lang="cs-CZ" sz="600" dirty="0" err="1" smtClean="0"/>
              <a:t>krehky</a:t>
            </a:r>
            <a:r>
              <a:rPr lang="cs-CZ" sz="600" dirty="0" smtClean="0"/>
              <a:t>-30865.jpg&amp;w=600&amp;h=393&amp;</a:t>
            </a:r>
            <a:r>
              <a:rPr lang="cs-CZ" sz="600" dirty="0" err="1" smtClean="0"/>
              <a:t>ei</a:t>
            </a:r>
            <a:r>
              <a:rPr lang="cs-CZ" sz="600" dirty="0" smtClean="0"/>
              <a:t>=TFy7UKulBOmE4gTDrYCwBw&amp;zoom=1&amp;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=192&amp;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=133&amp;dur=699&amp;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=182&amp;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=278&amp;</a:t>
            </a:r>
            <a:r>
              <a:rPr lang="cs-CZ" sz="600" dirty="0" err="1" smtClean="0"/>
              <a:t>tx</a:t>
            </a:r>
            <a:r>
              <a:rPr lang="cs-CZ" sz="600" dirty="0" smtClean="0"/>
              <a:t>=200&amp;ty=94&amp;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=139&amp;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=225&amp;start=0&amp;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=26&amp;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</a:t>
            </a:r>
            <a:r>
              <a:rPr lang="cs-CZ" sz="600" dirty="0" smtClean="0">
                <a:hlinkClick r:id="rId11"/>
              </a:rPr>
              <a:t>t:429,r:1,s:0,i:84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?q=dobytek&amp;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=CXvORNNrKDU9YM:&amp;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=http://byznys.lidovky.</a:t>
            </a:r>
            <a:r>
              <a:rPr lang="cs-CZ" sz="600" dirty="0" err="1" smtClean="0"/>
              <a:t>cz</a:t>
            </a:r>
            <a:r>
              <a:rPr lang="cs-CZ" sz="600" dirty="0" smtClean="0"/>
              <a:t>/italsky-</a:t>
            </a:r>
            <a:r>
              <a:rPr lang="cs-CZ" sz="600" dirty="0" err="1" smtClean="0"/>
              <a:t>zazrak</a:t>
            </a:r>
            <a:r>
              <a:rPr lang="cs-CZ" sz="600" dirty="0" smtClean="0"/>
              <a:t>-dotace-</a:t>
            </a:r>
            <a:r>
              <a:rPr lang="cs-CZ" sz="600" dirty="0" err="1" smtClean="0"/>
              <a:t>sly</a:t>
            </a:r>
            <a:r>
              <a:rPr lang="cs-CZ" sz="600" dirty="0" smtClean="0"/>
              <a:t>-i-na-83letou-</a:t>
            </a:r>
            <a:r>
              <a:rPr lang="cs-CZ" sz="600" dirty="0" err="1" smtClean="0"/>
              <a:t>kravu</a:t>
            </a:r>
            <a:r>
              <a:rPr lang="cs-CZ" sz="600" dirty="0" smtClean="0"/>
              <a:t>-</a:t>
            </a:r>
            <a:r>
              <a:rPr lang="cs-CZ" sz="600" dirty="0" err="1" smtClean="0"/>
              <a:t>fkh</a:t>
            </a:r>
            <a:r>
              <a:rPr lang="cs-CZ" sz="600" dirty="0" smtClean="0"/>
              <a:t>-/statni-pokladna.</a:t>
            </a:r>
            <a:r>
              <a:rPr lang="cs-CZ" sz="600" dirty="0" err="1" smtClean="0"/>
              <a:t>asp</a:t>
            </a:r>
            <a:r>
              <a:rPr lang="cs-CZ" sz="600" dirty="0" smtClean="0"/>
              <a:t>%3Fc%3DA110413_173308_statni-pokladna_</a:t>
            </a:r>
            <a:r>
              <a:rPr lang="cs-CZ" sz="600" dirty="0" err="1" smtClean="0"/>
              <a:t>nev</a:t>
            </a:r>
            <a:r>
              <a:rPr lang="cs-CZ" sz="600" dirty="0" smtClean="0"/>
              <a:t>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=z-djWZxJ2lzrqM&amp;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=http://i.lidovky.</a:t>
            </a:r>
            <a:r>
              <a:rPr lang="cs-CZ" sz="600" dirty="0" err="1" smtClean="0"/>
              <a:t>cz</a:t>
            </a:r>
            <a:r>
              <a:rPr lang="cs-CZ" sz="600" dirty="0" smtClean="0"/>
              <a:t>/11/022/</a:t>
            </a:r>
            <a:r>
              <a:rPr lang="cs-CZ" sz="600" dirty="0" err="1" smtClean="0"/>
              <a:t>lngal</a:t>
            </a:r>
            <a:r>
              <a:rPr lang="cs-CZ" sz="600" dirty="0" smtClean="0"/>
              <a:t>/PKS391394_dobytek.</a:t>
            </a:r>
            <a:r>
              <a:rPr lang="cs-CZ" sz="600" dirty="0" err="1" smtClean="0"/>
              <a:t>jpg</a:t>
            </a:r>
            <a:r>
              <a:rPr lang="cs-CZ" sz="600" dirty="0" smtClean="0"/>
              <a:t>&amp;w=460&amp;h=345&amp;</a:t>
            </a:r>
            <a:r>
              <a:rPr lang="cs-CZ" sz="600" dirty="0" err="1" smtClean="0"/>
              <a:t>ei</a:t>
            </a:r>
            <a:r>
              <a:rPr lang="cs-CZ" sz="600" dirty="0" smtClean="0"/>
              <a:t>=JXu7UJD7Bsap4gT9xIDwCg&amp;zoom=1&amp;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=171&amp;</a:t>
            </a:r>
            <a:r>
              <a:rPr lang="cs-CZ" sz="600" dirty="0" err="1" smtClean="0"/>
              <a:t>vpy</a:t>
            </a:r>
            <a:r>
              <a:rPr lang="cs-CZ" sz="600" dirty="0" smtClean="0"/>
              <a:t>=25&amp;dur=495&amp;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=194&amp;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=259&amp;</a:t>
            </a:r>
            <a:r>
              <a:rPr lang="cs-CZ" sz="600" dirty="0" err="1" smtClean="0"/>
              <a:t>tx</a:t>
            </a:r>
            <a:r>
              <a:rPr lang="cs-CZ" sz="600" dirty="0" smtClean="0"/>
              <a:t>=173&amp;ty=89&amp;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=135&amp;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=190&amp;start=0&amp;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=25&amp;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=1t:429,r:1,s:0,i:84</a:t>
            </a:r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?q=l%C3%</a:t>
            </a:r>
            <a:r>
              <a:rPr lang="cs-CZ" sz="600" dirty="0" err="1" smtClean="0"/>
              <a:t>BDko</a:t>
            </a:r>
            <a:r>
              <a:rPr lang="cs-CZ" sz="600" dirty="0" smtClean="0"/>
              <a:t>%C5%</a:t>
            </a:r>
            <a:r>
              <a:rPr lang="cs-CZ" sz="600" dirty="0" err="1" smtClean="0"/>
              <a:t>BErout</a:t>
            </a:r>
            <a:r>
              <a:rPr lang="cs-CZ" sz="600" dirty="0" smtClean="0"/>
              <a:t>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=R86UF-sQgMi5AM:&amp;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naturfoto.cz</a:t>
            </a:r>
            <a:r>
              <a:rPr lang="cs-CZ" sz="600" dirty="0" smtClean="0"/>
              <a:t>/</a:t>
            </a:r>
            <a:r>
              <a:rPr lang="cs-CZ" sz="600" dirty="0" err="1" smtClean="0"/>
              <a:t>lykozrout</a:t>
            </a:r>
            <a:r>
              <a:rPr lang="cs-CZ" sz="600" dirty="0" smtClean="0"/>
              <a:t>-</a:t>
            </a:r>
            <a:r>
              <a:rPr lang="cs-CZ" sz="600" dirty="0" err="1" smtClean="0"/>
              <a:t>smrkovy</a:t>
            </a:r>
            <a:r>
              <a:rPr lang="cs-CZ" sz="600" dirty="0" smtClean="0"/>
              <a:t>-fotografie-5563.html&amp;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=zpOJhkoA13PbZM&amp;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naturfoto.cz</a:t>
            </a:r>
            <a:r>
              <a:rPr lang="cs-CZ" sz="600" dirty="0" smtClean="0"/>
              <a:t>/fotografie/</a:t>
            </a:r>
            <a:r>
              <a:rPr lang="cs-CZ" sz="600" dirty="0" err="1" smtClean="0"/>
              <a:t>krasensky</a:t>
            </a:r>
            <a:r>
              <a:rPr lang="cs-CZ" sz="600" dirty="0" smtClean="0"/>
              <a:t>/</a:t>
            </a:r>
            <a:r>
              <a:rPr lang="cs-CZ" sz="600" dirty="0" err="1" smtClean="0"/>
              <a:t>lykozrout</a:t>
            </a:r>
            <a:r>
              <a:rPr lang="cs-CZ" sz="600" dirty="0" smtClean="0"/>
              <a:t>-</a:t>
            </a:r>
            <a:r>
              <a:rPr lang="cs-CZ" sz="600" dirty="0" err="1" smtClean="0"/>
              <a:t>smrkovy</a:t>
            </a:r>
            <a:r>
              <a:rPr lang="cs-CZ" sz="600" dirty="0" smtClean="0"/>
              <a:t>-1635.jpg&amp;w=600&amp;h=400&amp;</a:t>
            </a:r>
            <a:r>
              <a:rPr lang="cs-CZ" sz="600" dirty="0" err="1" smtClean="0"/>
              <a:t>ei</a:t>
            </a:r>
            <a:r>
              <a:rPr lang="cs-CZ" sz="600" dirty="0" smtClean="0"/>
              <a:t>=jXu7UKDUFOaD4AT5vYCIAw&amp;zoom=1&amp;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=338&amp;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=135&amp;dur=626&amp;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=183&amp;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=275&amp;</a:t>
            </a:r>
            <a:r>
              <a:rPr lang="cs-CZ" sz="600" dirty="0" err="1" smtClean="0"/>
              <a:t>tx</a:t>
            </a:r>
            <a:r>
              <a:rPr lang="cs-CZ" sz="600" dirty="0" smtClean="0"/>
              <a:t>=211&amp;ty=99&amp;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=145&amp;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=235&amp;start=0&amp;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=27&amp;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=1t:429,r:2,s:</a:t>
            </a:r>
            <a:r>
              <a:rPr lang="cs-CZ" sz="600" dirty="0" smtClean="0">
                <a:hlinkClick r:id="rId12"/>
              </a:rPr>
              <a:t>0,i:87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?q=l%C3%</a:t>
            </a:r>
            <a:r>
              <a:rPr lang="cs-CZ" sz="600" dirty="0" err="1" smtClean="0"/>
              <a:t>BDkovec</a:t>
            </a:r>
            <a:r>
              <a:rPr lang="cs-CZ" sz="600" dirty="0" smtClean="0"/>
              <a:t>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</a:t>
            </a:r>
            <a:r>
              <a:rPr lang="cs-CZ" sz="600" dirty="0" err="1" smtClean="0"/>
              <a:t>maMxgYjwCKQpdM</a:t>
            </a:r>
            <a:r>
              <a:rPr lang="cs-CZ" sz="600" dirty="0" smtClean="0"/>
              <a:t>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botany.cz/cs/daphne-cneorum/&amp;docid=mPAllpUqKg8DQM&amp;imgurl=http://botany.cz/foto/daphnecneorumherb1.jpg&amp;w=570&amp;h=428&amp;ei=8nu7UOmVKoSN4gSrnIGoBQ&amp;zoom=1&amp;iact=hc&amp;vpx=922&amp;vpy=127&amp;dur=659&amp;hovh=194&amp;hovw=259&amp;tx=122&amp;ty=116&amp;sig=114118183149571806969&amp;page=1&amp;tbnh=140&amp;tbnw=169&amp;start=0&amp;ndsp=30&amp;ved=1t:429,r:6,s:0,i:99</a:t>
            </a:r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</a:t>
            </a:r>
            <a:r>
              <a:rPr lang="cs-CZ" sz="600" dirty="0" err="1" smtClean="0"/>
              <a:t>hlem</a:t>
            </a:r>
            <a:r>
              <a:rPr lang="cs-CZ" sz="600" dirty="0" smtClean="0"/>
              <a:t>%C3%BD%C5%BE%C4%8F&amp;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=_snly7OCm6MyIM:&amp;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vejnar.com</a:t>
            </a:r>
            <a:r>
              <a:rPr lang="cs-CZ" sz="600" dirty="0" smtClean="0"/>
              <a:t>/makro/&amp;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=Dsv1zoyAJDpSvM&amp;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vejnar.com</a:t>
            </a:r>
            <a:r>
              <a:rPr lang="cs-CZ" sz="600" dirty="0" smtClean="0"/>
              <a:t>/makro/makro1.jpg&amp;w=640&amp;h=480&amp;</a:t>
            </a:r>
            <a:r>
              <a:rPr lang="cs-CZ" sz="600" dirty="0" err="1" smtClean="0"/>
              <a:t>ei</a:t>
            </a:r>
            <a:r>
              <a:rPr lang="cs-CZ" sz="600" dirty="0" smtClean="0"/>
              <a:t>=-3y7UN2iO6jg4QSg5oGYCg&amp;zoom=1&amp;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=849&amp;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=164&amp;dur=329&amp;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=194&amp;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=259&amp;</a:t>
            </a:r>
            <a:r>
              <a:rPr lang="cs-CZ" sz="600" dirty="0" err="1" smtClean="0"/>
              <a:t>tx</a:t>
            </a:r>
            <a:r>
              <a:rPr lang="cs-CZ" sz="600" dirty="0" smtClean="0"/>
              <a:t>=122&amp;ty=117&amp;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=142&amp;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=210&amp;start=0&amp;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=19&amp;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=1t:429,r:4,s:0,i:107</a:t>
            </a:r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?q=sysel&amp;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</a:t>
            </a:r>
            <a:r>
              <a:rPr lang="cs-CZ" sz="600" dirty="0" err="1" smtClean="0"/>
              <a:t>Pgt</a:t>
            </a:r>
            <a:r>
              <a:rPr lang="cs-CZ" sz="600" dirty="0" smtClean="0"/>
              <a:t>-</a:t>
            </a:r>
            <a:r>
              <a:rPr lang="cs-CZ" sz="600" dirty="0" err="1" smtClean="0"/>
              <a:t>cfNhptQUzM</a:t>
            </a:r>
            <a:r>
              <a:rPr lang="cs-CZ" sz="600" dirty="0" smtClean="0"/>
              <a:t>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priroda.cz</a:t>
            </a:r>
            <a:r>
              <a:rPr lang="cs-CZ" sz="600" dirty="0" smtClean="0"/>
              <a:t>/lexikon.</a:t>
            </a:r>
            <a:r>
              <a:rPr lang="cs-CZ" sz="600" dirty="0" err="1" smtClean="0"/>
              <a:t>php</a:t>
            </a:r>
            <a:r>
              <a:rPr lang="cs-CZ" sz="600" dirty="0" smtClean="0"/>
              <a:t>%3Fdetail%3D247&amp;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=BWNjqrQVno5NUM&amp;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priroda.cz</a:t>
            </a:r>
            <a:r>
              <a:rPr lang="cs-CZ" sz="600" dirty="0" smtClean="0"/>
              <a:t>/</a:t>
            </a:r>
            <a:r>
              <a:rPr lang="cs-CZ" sz="600" dirty="0" err="1" smtClean="0"/>
              <a:t>clanky</a:t>
            </a:r>
            <a:r>
              <a:rPr lang="cs-CZ" sz="600" dirty="0" smtClean="0"/>
              <a:t>/foto/sysel2.jpg&amp;w=320&amp;h=480&amp;</a:t>
            </a:r>
            <a:r>
              <a:rPr lang="cs-CZ" sz="600" dirty="0" err="1" smtClean="0"/>
              <a:t>ei</a:t>
            </a:r>
            <a:r>
              <a:rPr lang="cs-CZ" sz="600" dirty="0" smtClean="0"/>
              <a:t>=i327UPvtJYX54QTnjYHQCg&amp;zoom=1&amp;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=337&amp;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=120&amp;dur=550&amp;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=275&amp;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=183&amp;</a:t>
            </a:r>
            <a:r>
              <a:rPr lang="cs-CZ" sz="600" dirty="0" err="1" smtClean="0"/>
              <a:t>tx</a:t>
            </a:r>
            <a:r>
              <a:rPr lang="cs-CZ" sz="600" dirty="0" smtClean="0"/>
              <a:t>=77&amp;ty=169&amp;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=135&amp;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=89&amp;start=0&amp;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=24&amp;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=1t:429,r:2,s:0,i:114</a:t>
            </a:r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?q=netop%C3%</a:t>
            </a:r>
            <a:r>
              <a:rPr lang="cs-CZ" sz="600" dirty="0" err="1" smtClean="0"/>
              <a:t>BDr</a:t>
            </a:r>
            <a:r>
              <a:rPr lang="cs-CZ" sz="600" dirty="0" smtClean="0"/>
              <a:t>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sa</a:t>
            </a:r>
            <a:r>
              <a:rPr lang="cs-CZ" sz="600" dirty="0" smtClean="0"/>
              <a:t>=X&amp;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=DhlwGUyQ19bkRM:&amp;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priroda.cz</a:t>
            </a:r>
            <a:r>
              <a:rPr lang="cs-CZ" sz="600" dirty="0" smtClean="0"/>
              <a:t>/lexikon.</a:t>
            </a:r>
            <a:r>
              <a:rPr lang="cs-CZ" sz="600" dirty="0" err="1" smtClean="0"/>
              <a:t>php</a:t>
            </a:r>
            <a:r>
              <a:rPr lang="cs-CZ" sz="600" dirty="0" smtClean="0"/>
              <a:t>%3Fdetail%3D828&amp;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</a:t>
            </a:r>
            <a:r>
              <a:rPr lang="cs-CZ" sz="600" dirty="0" err="1" smtClean="0"/>
              <a:t>eLsarjgApBj</a:t>
            </a:r>
            <a:r>
              <a:rPr lang="cs-CZ" sz="600" dirty="0" smtClean="0"/>
              <a:t>_DM&amp;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priroda.cz</a:t>
            </a:r>
            <a:r>
              <a:rPr lang="cs-CZ" sz="600" dirty="0" smtClean="0"/>
              <a:t>/</a:t>
            </a:r>
            <a:r>
              <a:rPr lang="cs-CZ" sz="600" dirty="0" err="1" smtClean="0"/>
              <a:t>clanky</a:t>
            </a:r>
            <a:r>
              <a:rPr lang="cs-CZ" sz="600" dirty="0" smtClean="0"/>
              <a:t>/foto/</a:t>
            </a:r>
            <a:r>
              <a:rPr lang="cs-CZ" sz="600" dirty="0" err="1" smtClean="0"/>
              <a:t>netopyr</a:t>
            </a:r>
            <a:r>
              <a:rPr lang="cs-CZ" sz="600" dirty="0" smtClean="0"/>
              <a:t>-velky1.jpg&amp;w=600&amp;h=450&amp;</a:t>
            </a:r>
            <a:r>
              <a:rPr lang="cs-CZ" sz="600" dirty="0" err="1" smtClean="0"/>
              <a:t>ei</a:t>
            </a:r>
            <a:r>
              <a:rPr lang="cs-CZ" sz="600" dirty="0" smtClean="0"/>
              <a:t>=A367UOHfLbLS4QTn9YCAAQ&amp;zoom=1&amp;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=360&amp;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=163&amp;dur=539&amp;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=194&amp;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=259&amp;</a:t>
            </a:r>
            <a:r>
              <a:rPr lang="cs-CZ" sz="600" dirty="0" err="1" smtClean="0"/>
              <a:t>tx</a:t>
            </a:r>
            <a:r>
              <a:rPr lang="cs-CZ" sz="600" dirty="0" smtClean="0"/>
              <a:t>=151&amp;ty=135&amp;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=139&amp;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=192&amp;start=0&amp;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=20&amp;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=1t:429,r:2,s:0,i:140</a:t>
            </a:r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?q=ptakopysk&amp;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=2alo-tykLwVD8M:&amp;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exoticka-zvirata.webnode.cz/products/rad-ptakoritni-monotremata-/&amp;docid=8Oh-aic_dAHcvM&amp;imgurl=http://files.exoticka-zvirata.webnode.cz/200000552-2607927012/ptakopysk%252520podivn%2525C3%2525BD2.jpg&amp;w=350&amp;h=262&amp;ei=RIG7UNbUPMaD4AS6sYHADA&amp;zoom=1&amp;iact=hc&amp;vpx=812&amp;vpy=163&amp;dur=562&amp;hovh=194&amp;hovw=260&amp;tx=84&amp;ty=156&amp;sig=114118183149571806969&amp;page=1&amp;tbnh=139&amp;tbnw=204&amp;start=0&amp;ndsp=25&amp;ved=1t:429,r</a:t>
            </a:r>
            <a:r>
              <a:rPr lang="cs-CZ" sz="600" dirty="0" smtClean="0">
                <a:hlinkClick r:id="rId13" action="ppaction://hlinkfile"/>
              </a:rPr>
              <a:t>:4,s:0,i:120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?q=pyskoun&amp;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=adNp8OhuqjBDfM:&amp;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aleskocourek.cz</a:t>
            </a:r>
            <a:r>
              <a:rPr lang="cs-CZ" sz="600" dirty="0" smtClean="0"/>
              <a:t>/</a:t>
            </a:r>
            <a:r>
              <a:rPr lang="cs-CZ" sz="600" dirty="0" err="1" smtClean="0"/>
              <a:t>photogallery</a:t>
            </a:r>
            <a:r>
              <a:rPr lang="cs-CZ" sz="600" dirty="0" smtClean="0"/>
              <a:t>/</a:t>
            </a:r>
            <a:r>
              <a:rPr lang="cs-CZ" sz="600" dirty="0" err="1" smtClean="0"/>
              <a:t>potapeni</a:t>
            </a:r>
            <a:r>
              <a:rPr lang="cs-CZ" sz="600" dirty="0" smtClean="0"/>
              <a:t>-a-</a:t>
            </a:r>
            <a:r>
              <a:rPr lang="cs-CZ" sz="600" dirty="0" err="1" smtClean="0"/>
              <a:t>podvodni</a:t>
            </a:r>
            <a:r>
              <a:rPr lang="cs-CZ" sz="600" dirty="0" smtClean="0"/>
              <a:t>-fotografie-</a:t>
            </a:r>
            <a:r>
              <a:rPr lang="cs-CZ" sz="600" dirty="0" err="1" smtClean="0"/>
              <a:t>maledivy</a:t>
            </a:r>
            <a:r>
              <a:rPr lang="cs-CZ" sz="600" dirty="0" smtClean="0"/>
              <a:t>-2009/</a:t>
            </a:r>
            <a:r>
              <a:rPr lang="cs-CZ" sz="600" dirty="0" err="1" smtClean="0"/>
              <a:t>slides</a:t>
            </a:r>
            <a:r>
              <a:rPr lang="cs-CZ" sz="600" dirty="0" smtClean="0"/>
              <a:t>/pyskoun-obrovsky-</a:t>
            </a:r>
            <a:r>
              <a:rPr lang="cs-CZ" sz="600" dirty="0" err="1" smtClean="0"/>
              <a:t>vlnkovany</a:t>
            </a:r>
            <a:r>
              <a:rPr lang="cs-CZ" sz="600" dirty="0" smtClean="0"/>
              <a:t>-</a:t>
            </a:r>
            <a:r>
              <a:rPr lang="cs-CZ" sz="600" dirty="0" err="1" smtClean="0"/>
              <a:t>cheilinus</a:t>
            </a:r>
            <a:r>
              <a:rPr lang="cs-CZ" sz="600" dirty="0" smtClean="0"/>
              <a:t>-</a:t>
            </a:r>
            <a:r>
              <a:rPr lang="cs-CZ" sz="600" dirty="0" err="1" smtClean="0"/>
              <a:t>undulatus.html</a:t>
            </a:r>
            <a:r>
              <a:rPr lang="cs-CZ" sz="600" dirty="0" smtClean="0"/>
              <a:t>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=S-</a:t>
            </a:r>
            <a:r>
              <a:rPr lang="cs-CZ" sz="600" dirty="0" err="1" smtClean="0"/>
              <a:t>EkIgBbtrvYIM</a:t>
            </a:r>
            <a:r>
              <a:rPr lang="cs-CZ" sz="600" dirty="0" smtClean="0"/>
              <a:t>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aleskocourek.cz</a:t>
            </a:r>
            <a:r>
              <a:rPr lang="cs-CZ" sz="600" dirty="0" smtClean="0"/>
              <a:t>/</a:t>
            </a:r>
            <a:r>
              <a:rPr lang="cs-CZ" sz="600" dirty="0" err="1" smtClean="0"/>
              <a:t>photogallery</a:t>
            </a:r>
            <a:r>
              <a:rPr lang="cs-CZ" sz="600" dirty="0" smtClean="0"/>
              <a:t>/</a:t>
            </a:r>
            <a:r>
              <a:rPr lang="cs-CZ" sz="600" dirty="0" err="1" smtClean="0"/>
              <a:t>potapeni</a:t>
            </a:r>
            <a:r>
              <a:rPr lang="cs-CZ" sz="600" dirty="0" smtClean="0"/>
              <a:t>-a-</a:t>
            </a:r>
            <a:r>
              <a:rPr lang="cs-CZ" sz="600" dirty="0" err="1" smtClean="0"/>
              <a:t>podvodni</a:t>
            </a:r>
            <a:r>
              <a:rPr lang="cs-CZ" sz="600" dirty="0" smtClean="0"/>
              <a:t>-fotografie-</a:t>
            </a:r>
            <a:r>
              <a:rPr lang="cs-CZ" sz="600" dirty="0" err="1" smtClean="0"/>
              <a:t>maledivy</a:t>
            </a:r>
            <a:r>
              <a:rPr lang="cs-CZ" sz="600" dirty="0" smtClean="0"/>
              <a:t>-2009/</a:t>
            </a:r>
            <a:r>
              <a:rPr lang="cs-CZ" sz="600" dirty="0" err="1" smtClean="0"/>
              <a:t>slides</a:t>
            </a:r>
            <a:r>
              <a:rPr lang="cs-CZ" sz="600" dirty="0" smtClean="0"/>
              <a:t>/pyskoun-obrovsky-</a:t>
            </a:r>
            <a:r>
              <a:rPr lang="cs-CZ" sz="600" dirty="0" err="1" smtClean="0"/>
              <a:t>vlnkovany</a:t>
            </a:r>
            <a:r>
              <a:rPr lang="cs-CZ" sz="600" dirty="0" smtClean="0"/>
              <a:t>-</a:t>
            </a:r>
            <a:r>
              <a:rPr lang="cs-CZ" sz="600" dirty="0" err="1" smtClean="0"/>
              <a:t>cheilinus</a:t>
            </a:r>
            <a:r>
              <a:rPr lang="cs-CZ" sz="600" dirty="0" smtClean="0"/>
              <a:t>-</a:t>
            </a:r>
            <a:r>
              <a:rPr lang="cs-CZ" sz="600" dirty="0" err="1" smtClean="0"/>
              <a:t>undulatus.jpg</a:t>
            </a:r>
            <a:r>
              <a:rPr lang="cs-CZ" sz="600" dirty="0" smtClean="0"/>
              <a:t>&amp;w=900&amp;h=600&amp;</a:t>
            </a:r>
            <a:r>
              <a:rPr lang="cs-CZ" sz="600" dirty="0" err="1" smtClean="0"/>
              <a:t>ei</a:t>
            </a:r>
            <a:r>
              <a:rPr lang="cs-CZ" sz="600" dirty="0" smtClean="0"/>
              <a:t>=j4G7UJezF6zV4QTBzIDABQ&amp;zoom=1&amp;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=876&amp;</a:t>
            </a:r>
            <a:r>
              <a:rPr lang="cs-CZ" sz="600" dirty="0" err="1" smtClean="0"/>
              <a:t>vpy</a:t>
            </a:r>
            <a:r>
              <a:rPr lang="cs-CZ" sz="600" dirty="0" smtClean="0"/>
              <a:t>=43&amp;dur=3349&amp;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=183&amp;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=275&amp;</a:t>
            </a:r>
            <a:r>
              <a:rPr lang="cs-CZ" sz="600" dirty="0" err="1" smtClean="0"/>
              <a:t>tx</a:t>
            </a:r>
            <a:r>
              <a:rPr lang="cs-CZ" sz="600" dirty="0" smtClean="0"/>
              <a:t>=153&amp;ty=113&amp;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</a:t>
            </a:r>
            <a:r>
              <a:rPr lang="cs-CZ" sz="600" dirty="0" smtClean="0">
                <a:hlinkClick r:id="rId14" action="ppaction://hlinkfile"/>
              </a:rPr>
              <a:t>&amp;</a:t>
            </a:r>
            <a:r>
              <a:rPr lang="cs-CZ" sz="600" dirty="0" err="1" smtClean="0">
                <a:hlinkClick r:id="rId14" action="ppaction://hlinkfile"/>
              </a:rPr>
              <a:t>tbnh</a:t>
            </a:r>
            <a:r>
              <a:rPr lang="cs-CZ" sz="600" dirty="0" smtClean="0">
                <a:hlinkClick r:id="rId14" action="ppaction://hlinkfile"/>
              </a:rPr>
              <a:t>=137&amp;</a:t>
            </a:r>
            <a:r>
              <a:rPr lang="cs-CZ" sz="600" dirty="0" err="1" smtClean="0">
                <a:hlinkClick r:id="rId14" action="ppaction://hlinkfile"/>
              </a:rPr>
              <a:t>tbnw</a:t>
            </a:r>
            <a:r>
              <a:rPr lang="cs-CZ" sz="600" dirty="0" smtClean="0">
                <a:hlinkClick r:id="rId14" action="ppaction://hlinkfile"/>
              </a:rPr>
              <a:t>=219&amp;start=0&amp;</a:t>
            </a:r>
            <a:r>
              <a:rPr lang="cs-CZ" sz="600" dirty="0" err="1" smtClean="0">
                <a:hlinkClick r:id="rId14" action="ppaction://hlinkfile"/>
              </a:rPr>
              <a:t>ndsp</a:t>
            </a:r>
            <a:r>
              <a:rPr lang="cs-CZ" sz="600" dirty="0" smtClean="0">
                <a:hlinkClick r:id="rId14" action="ppaction://hlinkfile"/>
              </a:rPr>
              <a:t>=25&amp;</a:t>
            </a:r>
            <a:r>
              <a:rPr lang="cs-CZ" sz="600" dirty="0" err="1" smtClean="0">
                <a:hlinkClick r:id="rId14" action="ppaction://hlinkfile"/>
              </a:rPr>
              <a:t>ved</a:t>
            </a:r>
            <a:r>
              <a:rPr lang="cs-CZ" sz="600" dirty="0" smtClean="0">
                <a:hlinkClick r:id="rId14" action="ppaction://hlinkfile"/>
              </a:rPr>
              <a:t>=1t:429,r:4,s:0,i:93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?q=s%C3%</a:t>
            </a:r>
            <a:r>
              <a:rPr lang="cs-CZ" sz="600" dirty="0" err="1" smtClean="0"/>
              <a:t>BDkora</a:t>
            </a:r>
            <a:r>
              <a:rPr lang="cs-CZ" sz="600" dirty="0" smtClean="0"/>
              <a:t>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=5Ygo2YIp4iOsWM:&amp;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ireceptar.cz</a:t>
            </a:r>
            <a:r>
              <a:rPr lang="cs-CZ" sz="600" dirty="0" smtClean="0"/>
              <a:t>/</a:t>
            </a:r>
            <a:r>
              <a:rPr lang="cs-CZ" sz="600" dirty="0" err="1" smtClean="0"/>
              <a:t>zvirata</a:t>
            </a:r>
            <a:r>
              <a:rPr lang="cs-CZ" sz="600" dirty="0" smtClean="0"/>
              <a:t>/</a:t>
            </a:r>
            <a:r>
              <a:rPr lang="cs-CZ" sz="600" dirty="0" err="1" smtClean="0"/>
              <a:t>ptaci</a:t>
            </a:r>
            <a:r>
              <a:rPr lang="cs-CZ" sz="600" dirty="0" smtClean="0"/>
              <a:t>/</a:t>
            </a:r>
            <a:r>
              <a:rPr lang="cs-CZ" sz="600" dirty="0" err="1" smtClean="0"/>
              <a:t>ptaci</a:t>
            </a:r>
            <a:r>
              <a:rPr lang="cs-CZ" sz="600" dirty="0" smtClean="0"/>
              <a:t>-na-</a:t>
            </a:r>
            <a:r>
              <a:rPr lang="cs-CZ" sz="600" dirty="0" err="1" smtClean="0"/>
              <a:t>krmitku</a:t>
            </a:r>
            <a:r>
              <a:rPr lang="cs-CZ" sz="600" dirty="0" smtClean="0"/>
              <a:t>-i-</a:t>
            </a:r>
            <a:r>
              <a:rPr lang="cs-CZ" sz="600" dirty="0" err="1" smtClean="0"/>
              <a:t>sykora</a:t>
            </a:r>
            <a:r>
              <a:rPr lang="cs-CZ" sz="600" dirty="0" smtClean="0"/>
              <a:t>-</a:t>
            </a:r>
            <a:r>
              <a:rPr lang="cs-CZ" sz="600" dirty="0" err="1" smtClean="0"/>
              <a:t>konadra</a:t>
            </a:r>
            <a:r>
              <a:rPr lang="cs-CZ" sz="600" dirty="0" smtClean="0"/>
              <a:t>/&amp;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=dY4qpdaqLv6mfM&amp;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ireceptar.cz</a:t>
            </a:r>
            <a:r>
              <a:rPr lang="cs-CZ" sz="600" dirty="0" smtClean="0"/>
              <a:t>/res/data/081/009954.jpg&amp;w=511&amp;h=302&amp;</a:t>
            </a:r>
            <a:r>
              <a:rPr lang="cs-CZ" sz="600" dirty="0" err="1" smtClean="0"/>
              <a:t>ei</a:t>
            </a:r>
            <a:r>
              <a:rPr lang="cs-CZ" sz="600" dirty="0" smtClean="0"/>
              <a:t>=NIK7UPHGOMio4gTXqYBA&amp;zoom=1&amp;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=4&amp;</a:t>
            </a:r>
            <a:r>
              <a:rPr lang="cs-CZ" sz="600" dirty="0" err="1" smtClean="0"/>
              <a:t>vpy</a:t>
            </a:r>
            <a:r>
              <a:rPr lang="cs-CZ" sz="600" dirty="0" smtClean="0"/>
              <a:t>=327&amp;dur=858&amp;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=172&amp;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=292&amp;</a:t>
            </a:r>
            <a:r>
              <a:rPr lang="cs-CZ" sz="600" dirty="0" err="1" smtClean="0"/>
              <a:t>tx</a:t>
            </a:r>
            <a:r>
              <a:rPr lang="cs-CZ" sz="600" dirty="0" smtClean="0"/>
              <a:t>=175&amp;ty=104&amp;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=143&amp;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=270&amp;start=0&amp;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=18&amp;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</a:t>
            </a:r>
            <a:r>
              <a:rPr lang="cs-CZ" sz="600" dirty="0" smtClean="0">
                <a:hlinkClick r:id="rId15" action="ppaction://hlinkfile"/>
              </a:rPr>
              <a:t>,r:6,s:0,i:165</a:t>
            </a:r>
            <a:endParaRPr lang="cs-CZ" sz="600" dirty="0" smtClean="0"/>
          </a:p>
          <a:p>
            <a:r>
              <a:rPr lang="cs-CZ" sz="600" dirty="0" smtClean="0"/>
              <a:t>http://www.</a:t>
            </a:r>
            <a:r>
              <a:rPr lang="cs-CZ" sz="600" dirty="0" err="1" smtClean="0"/>
              <a:t>google.cz</a:t>
            </a:r>
            <a:r>
              <a:rPr lang="cs-CZ" sz="600" dirty="0" smtClean="0"/>
              <a:t>/</a:t>
            </a:r>
            <a:r>
              <a:rPr lang="cs-CZ" sz="600" dirty="0" err="1" smtClean="0"/>
              <a:t>imgres</a:t>
            </a:r>
            <a:r>
              <a:rPr lang="cs-CZ" sz="600" dirty="0" smtClean="0"/>
              <a:t>?q=s%C3%</a:t>
            </a:r>
            <a:r>
              <a:rPr lang="cs-CZ" sz="600" dirty="0" err="1" smtClean="0"/>
              <a:t>BDko</a:t>
            </a:r>
            <a:r>
              <a:rPr lang="cs-CZ" sz="600" dirty="0" smtClean="0"/>
              <a:t>%C5%99ice&amp;</a:t>
            </a:r>
            <a:r>
              <a:rPr lang="cs-CZ" sz="600" dirty="0" err="1" smtClean="0"/>
              <a:t>num</a:t>
            </a:r>
            <a:r>
              <a:rPr lang="cs-CZ" sz="600" dirty="0" smtClean="0"/>
              <a:t>=10&amp;</a:t>
            </a:r>
            <a:r>
              <a:rPr lang="cs-CZ" sz="600" dirty="0" err="1" smtClean="0"/>
              <a:t>hl</a:t>
            </a:r>
            <a:r>
              <a:rPr lang="cs-CZ" sz="600" dirty="0" smtClean="0"/>
              <a:t>=</a:t>
            </a:r>
            <a:r>
              <a:rPr lang="cs-CZ" sz="600" dirty="0" err="1" smtClean="0"/>
              <a:t>cs</a:t>
            </a:r>
            <a:r>
              <a:rPr lang="cs-CZ" sz="600" dirty="0" smtClean="0"/>
              <a:t>&amp;</a:t>
            </a:r>
            <a:r>
              <a:rPr lang="cs-CZ" sz="600" dirty="0" err="1" smtClean="0"/>
              <a:t>tbo</a:t>
            </a:r>
            <a:r>
              <a:rPr lang="cs-CZ" sz="600" dirty="0" smtClean="0"/>
              <a:t>=d&amp;</a:t>
            </a:r>
            <a:r>
              <a:rPr lang="cs-CZ" sz="600" dirty="0" err="1" smtClean="0"/>
              <a:t>biw</a:t>
            </a:r>
            <a:r>
              <a:rPr lang="cs-CZ" sz="600" dirty="0" smtClean="0"/>
              <a:t>=1366&amp;</a:t>
            </a:r>
            <a:r>
              <a:rPr lang="cs-CZ" sz="600" dirty="0" err="1" smtClean="0"/>
              <a:t>bih</a:t>
            </a:r>
            <a:r>
              <a:rPr lang="cs-CZ" sz="600" dirty="0" smtClean="0"/>
              <a:t>=667&amp;</a:t>
            </a:r>
            <a:r>
              <a:rPr lang="cs-CZ" sz="600" dirty="0" err="1" smtClean="0"/>
              <a:t>tbm</a:t>
            </a:r>
            <a:r>
              <a:rPr lang="cs-CZ" sz="600" dirty="0" smtClean="0"/>
              <a:t>=</a:t>
            </a:r>
            <a:r>
              <a:rPr lang="cs-CZ" sz="600" dirty="0" err="1" smtClean="0"/>
              <a:t>isch</a:t>
            </a:r>
            <a:r>
              <a:rPr lang="cs-CZ" sz="600" dirty="0" smtClean="0"/>
              <a:t>&amp;</a:t>
            </a:r>
            <a:r>
              <a:rPr lang="cs-CZ" sz="600" dirty="0" err="1" smtClean="0"/>
              <a:t>tbnid</a:t>
            </a:r>
            <a:r>
              <a:rPr lang="cs-CZ" sz="600" dirty="0" smtClean="0"/>
              <a:t>=</a:t>
            </a:r>
            <a:r>
              <a:rPr lang="cs-CZ" sz="600" dirty="0" err="1" smtClean="0"/>
              <a:t>UXpFPsozoMN</a:t>
            </a:r>
            <a:r>
              <a:rPr lang="cs-CZ" sz="600" dirty="0" smtClean="0"/>
              <a:t>_</a:t>
            </a:r>
            <a:r>
              <a:rPr lang="cs-CZ" sz="600" dirty="0" err="1" smtClean="0"/>
              <a:t>tM</a:t>
            </a:r>
            <a:r>
              <a:rPr lang="cs-CZ" sz="600" dirty="0" smtClean="0"/>
              <a:t>:&amp;</a:t>
            </a:r>
            <a:r>
              <a:rPr lang="cs-CZ" sz="600" dirty="0" err="1" smtClean="0"/>
              <a:t>imgrefurl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naturfoto.cz</a:t>
            </a:r>
            <a:r>
              <a:rPr lang="cs-CZ" sz="600" dirty="0" smtClean="0"/>
              <a:t>/</a:t>
            </a:r>
            <a:r>
              <a:rPr lang="cs-CZ" sz="600" dirty="0" err="1" smtClean="0"/>
              <a:t>sykorice</a:t>
            </a:r>
            <a:r>
              <a:rPr lang="cs-CZ" sz="600" dirty="0" smtClean="0"/>
              <a:t>-</a:t>
            </a:r>
            <a:r>
              <a:rPr lang="cs-CZ" sz="600" dirty="0" err="1" smtClean="0"/>
              <a:t>vousata</a:t>
            </a:r>
            <a:r>
              <a:rPr lang="cs-CZ" sz="600" dirty="0" smtClean="0"/>
              <a:t>-fotografie-2524.html&amp;</a:t>
            </a:r>
            <a:r>
              <a:rPr lang="cs-CZ" sz="600" dirty="0" err="1" smtClean="0"/>
              <a:t>docid</a:t>
            </a:r>
            <a:r>
              <a:rPr lang="cs-CZ" sz="600" dirty="0" smtClean="0"/>
              <a:t>=ZVIrYEfWvha28M&amp;</a:t>
            </a:r>
            <a:r>
              <a:rPr lang="cs-CZ" sz="600" dirty="0" err="1" smtClean="0"/>
              <a:t>imgurl</a:t>
            </a:r>
            <a:r>
              <a:rPr lang="cs-CZ" sz="600" dirty="0" smtClean="0"/>
              <a:t>=http://www.</a:t>
            </a:r>
            <a:r>
              <a:rPr lang="cs-CZ" sz="600" dirty="0" err="1" smtClean="0"/>
              <a:t>naturfoto.cz</a:t>
            </a:r>
            <a:r>
              <a:rPr lang="cs-CZ" sz="600" dirty="0" smtClean="0"/>
              <a:t>/fotografie/mraz/</a:t>
            </a:r>
            <a:r>
              <a:rPr lang="cs-CZ" sz="600" dirty="0" err="1" smtClean="0"/>
              <a:t>sykorice</a:t>
            </a:r>
            <a:r>
              <a:rPr lang="cs-CZ" sz="600" dirty="0" smtClean="0"/>
              <a:t>-</a:t>
            </a:r>
            <a:r>
              <a:rPr lang="cs-CZ" sz="600" dirty="0" err="1" smtClean="0"/>
              <a:t>vousata</a:t>
            </a:r>
            <a:r>
              <a:rPr lang="cs-CZ" sz="600" dirty="0" smtClean="0"/>
              <a:t>-05a04012.jpg&amp;w=525&amp;h=525&amp;</a:t>
            </a:r>
            <a:r>
              <a:rPr lang="cs-CZ" sz="600" dirty="0" err="1" smtClean="0"/>
              <a:t>ei</a:t>
            </a:r>
            <a:r>
              <a:rPr lang="cs-CZ" sz="600" dirty="0" smtClean="0"/>
              <a:t>=eYK7UOSvIerl4QSOwIHABA&amp;zoom=1&amp;</a:t>
            </a:r>
            <a:r>
              <a:rPr lang="cs-CZ" sz="600" dirty="0" err="1" smtClean="0"/>
              <a:t>iact</a:t>
            </a:r>
            <a:r>
              <a:rPr lang="cs-CZ" sz="600" dirty="0" smtClean="0"/>
              <a:t>=</a:t>
            </a:r>
            <a:r>
              <a:rPr lang="cs-CZ" sz="600" dirty="0" err="1" smtClean="0"/>
              <a:t>hc</a:t>
            </a:r>
            <a:r>
              <a:rPr lang="cs-CZ" sz="600" dirty="0" smtClean="0"/>
              <a:t>&amp;</a:t>
            </a:r>
            <a:r>
              <a:rPr lang="cs-CZ" sz="600" dirty="0" err="1" smtClean="0"/>
              <a:t>vpx</a:t>
            </a:r>
            <a:r>
              <a:rPr lang="cs-CZ" sz="600" dirty="0" smtClean="0"/>
              <a:t>=145&amp;</a:t>
            </a:r>
            <a:r>
              <a:rPr lang="cs-CZ" sz="600" dirty="0" err="1" smtClean="0"/>
              <a:t>vpy</a:t>
            </a:r>
            <a:r>
              <a:rPr lang="cs-CZ" sz="600" dirty="0" smtClean="0"/>
              <a:t>=109&amp;dur=348&amp;</a:t>
            </a:r>
            <a:r>
              <a:rPr lang="cs-CZ" sz="600" dirty="0" err="1" smtClean="0"/>
              <a:t>hovh</a:t>
            </a:r>
            <a:r>
              <a:rPr lang="cs-CZ" sz="600" dirty="0" smtClean="0"/>
              <a:t>=225&amp;</a:t>
            </a:r>
            <a:r>
              <a:rPr lang="cs-CZ" sz="600" dirty="0" err="1" smtClean="0"/>
              <a:t>hovw</a:t>
            </a:r>
            <a:r>
              <a:rPr lang="cs-CZ" sz="600" dirty="0" smtClean="0"/>
              <a:t>=225&amp;</a:t>
            </a:r>
            <a:r>
              <a:rPr lang="cs-CZ" sz="600" dirty="0" err="1" smtClean="0"/>
              <a:t>tx</a:t>
            </a:r>
            <a:r>
              <a:rPr lang="cs-CZ" sz="600" dirty="0" smtClean="0"/>
              <a:t>=157&amp;ty=111&amp;</a:t>
            </a:r>
            <a:r>
              <a:rPr lang="cs-CZ" sz="600" dirty="0" err="1" smtClean="0"/>
              <a:t>sig</a:t>
            </a:r>
            <a:r>
              <a:rPr lang="cs-CZ" sz="600" dirty="0" smtClean="0"/>
              <a:t>=114118183149571806969&amp;</a:t>
            </a:r>
            <a:r>
              <a:rPr lang="cs-CZ" sz="600" dirty="0" err="1" smtClean="0"/>
              <a:t>sqi</a:t>
            </a:r>
            <a:r>
              <a:rPr lang="cs-CZ" sz="600" dirty="0" smtClean="0"/>
              <a:t>=2&amp;</a:t>
            </a:r>
            <a:r>
              <a:rPr lang="cs-CZ" sz="600" dirty="0" err="1" smtClean="0"/>
              <a:t>page</a:t>
            </a:r>
            <a:r>
              <a:rPr lang="cs-CZ" sz="600" dirty="0" smtClean="0"/>
              <a:t>=1&amp;</a:t>
            </a:r>
            <a:r>
              <a:rPr lang="cs-CZ" sz="600" dirty="0" err="1" smtClean="0"/>
              <a:t>tbnh</a:t>
            </a:r>
            <a:r>
              <a:rPr lang="cs-CZ" sz="600" dirty="0" smtClean="0"/>
              <a:t>=134&amp;</a:t>
            </a:r>
            <a:r>
              <a:rPr lang="cs-CZ" sz="600" dirty="0" err="1" smtClean="0"/>
              <a:t>tbnw</a:t>
            </a:r>
            <a:r>
              <a:rPr lang="cs-CZ" sz="600" dirty="0" smtClean="0"/>
              <a:t>=129&amp;start=0&amp;</a:t>
            </a:r>
            <a:r>
              <a:rPr lang="cs-CZ" sz="600" dirty="0" err="1" smtClean="0"/>
              <a:t>ndsp</a:t>
            </a:r>
            <a:r>
              <a:rPr lang="cs-CZ" sz="600" dirty="0" smtClean="0"/>
              <a:t>=27&amp;</a:t>
            </a:r>
            <a:r>
              <a:rPr lang="cs-CZ" sz="600" dirty="0" err="1" smtClean="0"/>
              <a:t>ved</a:t>
            </a:r>
            <a:r>
              <a:rPr lang="cs-CZ" sz="600" dirty="0" smtClean="0"/>
              <a:t>=1t:429,r</a:t>
            </a:r>
            <a:r>
              <a:rPr lang="cs-CZ" sz="600" dirty="0" smtClean="0">
                <a:hlinkClick r:id="rId16" action="ppaction://hlinkfile"/>
              </a:rPr>
              <a:t>:1,s:0,i:84</a:t>
            </a:r>
            <a:endParaRPr lang="cs-CZ" sz="600" dirty="0" smtClean="0"/>
          </a:p>
          <a:p>
            <a:r>
              <a:rPr lang="cs-CZ" sz="600" dirty="0" smtClean="0">
                <a:hlinkClick r:id="rId17"/>
              </a:rPr>
              <a:t>http://en.wikipedia.org/wiki/File:Athene_noctua_(cropped).jpg</a:t>
            </a:r>
            <a:endParaRPr lang="cs-CZ" sz="600" dirty="0" smtClean="0"/>
          </a:p>
          <a:p>
            <a:endParaRPr lang="cs-CZ" sz="500" dirty="0" smtClean="0"/>
          </a:p>
          <a:p>
            <a:endParaRPr lang="cs-CZ" sz="500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2141592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00" dirty="0" smtClean="0">
                <a:hlinkClick r:id="rId2"/>
              </a:rPr>
              <a:t>http://commons.wikimedia.org/wiki/File:Horse_(Equus_ferus_caballus)_(8124445515).jpg?uselang=cs</a:t>
            </a:r>
            <a:endParaRPr lang="cs-CZ" sz="500" dirty="0" smtClean="0"/>
          </a:p>
          <a:p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?q=%C5%</a:t>
            </a:r>
            <a:r>
              <a:rPr lang="cs-CZ" sz="500" dirty="0" err="1" smtClean="0"/>
              <a:t>BEirafa</a:t>
            </a:r>
            <a:r>
              <a:rPr lang="cs-CZ" sz="500" dirty="0" smtClean="0"/>
              <a:t>&amp;start=144&amp;</a:t>
            </a:r>
            <a:r>
              <a:rPr lang="cs-CZ" sz="500" dirty="0" err="1" smtClean="0"/>
              <a:t>num</a:t>
            </a:r>
            <a:r>
              <a:rPr lang="cs-CZ" sz="500" dirty="0" smtClean="0"/>
              <a:t>=10&amp;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=BA6kjs4UpJDLBM:&amp;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=http://www.bite.ca/</a:t>
            </a:r>
            <a:r>
              <a:rPr lang="cs-CZ" sz="500" dirty="0" err="1" smtClean="0"/>
              <a:t>bitedaily</a:t>
            </a:r>
            <a:r>
              <a:rPr lang="cs-CZ" sz="500" dirty="0" smtClean="0"/>
              <a:t>/2012/07/</a:t>
            </a:r>
            <a:r>
              <a:rPr lang="cs-CZ" sz="500" dirty="0" err="1" smtClean="0"/>
              <a:t>animal</a:t>
            </a:r>
            <a:r>
              <a:rPr lang="cs-CZ" sz="500" dirty="0" smtClean="0"/>
              <a:t>-</a:t>
            </a:r>
            <a:r>
              <a:rPr lang="cs-CZ" sz="500" dirty="0" err="1" smtClean="0"/>
              <a:t>of</a:t>
            </a:r>
            <a:r>
              <a:rPr lang="cs-CZ" sz="500" dirty="0" smtClean="0"/>
              <a:t>-</a:t>
            </a:r>
            <a:r>
              <a:rPr lang="cs-CZ" sz="500" dirty="0" err="1" smtClean="0"/>
              <a:t>the</a:t>
            </a:r>
            <a:r>
              <a:rPr lang="cs-CZ" sz="500" dirty="0" smtClean="0"/>
              <a:t>-</a:t>
            </a:r>
            <a:r>
              <a:rPr lang="cs-CZ" sz="500" dirty="0" err="1" smtClean="0"/>
              <a:t>week</a:t>
            </a:r>
            <a:r>
              <a:rPr lang="cs-CZ" sz="500" dirty="0" smtClean="0"/>
              <a:t>-</a:t>
            </a:r>
            <a:r>
              <a:rPr lang="cs-CZ" sz="500" dirty="0" err="1" smtClean="0"/>
              <a:t>the</a:t>
            </a:r>
            <a:r>
              <a:rPr lang="cs-CZ" sz="500" dirty="0" smtClean="0"/>
              <a:t>-</a:t>
            </a:r>
            <a:r>
              <a:rPr lang="cs-CZ" sz="500" dirty="0" err="1" smtClean="0"/>
              <a:t>giraffe</a:t>
            </a:r>
            <a:r>
              <a:rPr lang="cs-CZ" sz="500" dirty="0" smtClean="0"/>
              <a:t>/&amp;</a:t>
            </a:r>
            <a:r>
              <a:rPr lang="cs-CZ" sz="500" dirty="0" err="1" smtClean="0"/>
              <a:t>docid</a:t>
            </a:r>
            <a:r>
              <a:rPr lang="cs-CZ" sz="500" dirty="0" smtClean="0"/>
              <a:t>=wZ2XeV-</a:t>
            </a:r>
            <a:r>
              <a:rPr lang="cs-CZ" sz="500" dirty="0" err="1" smtClean="0"/>
              <a:t>AWylTTM</a:t>
            </a:r>
            <a:r>
              <a:rPr lang="cs-CZ" sz="500" dirty="0" smtClean="0"/>
              <a:t>&amp;</a:t>
            </a:r>
            <a:r>
              <a:rPr lang="cs-CZ" sz="500" dirty="0" err="1" smtClean="0"/>
              <a:t>imgurl</a:t>
            </a:r>
            <a:r>
              <a:rPr lang="cs-CZ" sz="500" dirty="0" smtClean="0"/>
              <a:t>=http://bite-prod.s3.amazonaws.com/</a:t>
            </a:r>
            <a:r>
              <a:rPr lang="cs-CZ" sz="500" dirty="0" err="1" smtClean="0"/>
              <a:t>wp</a:t>
            </a:r>
            <a:r>
              <a:rPr lang="cs-CZ" sz="500" dirty="0" smtClean="0"/>
              <a:t>-</a:t>
            </a:r>
            <a:r>
              <a:rPr lang="cs-CZ" sz="500" dirty="0" err="1" smtClean="0"/>
              <a:t>content</a:t>
            </a:r>
            <a:r>
              <a:rPr lang="cs-CZ" sz="500" dirty="0" smtClean="0"/>
              <a:t>/</a:t>
            </a:r>
            <a:r>
              <a:rPr lang="cs-CZ" sz="500" dirty="0" err="1" smtClean="0"/>
              <a:t>uploads</a:t>
            </a:r>
            <a:r>
              <a:rPr lang="cs-CZ" sz="500" dirty="0" smtClean="0"/>
              <a:t>/2012/07/</a:t>
            </a:r>
            <a:r>
              <a:rPr lang="cs-CZ" sz="500" dirty="0" err="1" smtClean="0"/>
              <a:t>giraffe</a:t>
            </a:r>
            <a:r>
              <a:rPr lang="cs-CZ" sz="500" dirty="0" smtClean="0"/>
              <a:t>-17.png&amp;w=500&amp;h=750&amp;</a:t>
            </a:r>
            <a:r>
              <a:rPr lang="cs-CZ" sz="500" dirty="0" err="1" smtClean="0"/>
              <a:t>ei</a:t>
            </a:r>
            <a:r>
              <a:rPr lang="cs-CZ" sz="500" dirty="0" smtClean="0"/>
              <a:t>=84i7UOv3BLLO4QT-</a:t>
            </a:r>
            <a:r>
              <a:rPr lang="cs-CZ" sz="500" dirty="0" err="1" smtClean="0"/>
              <a:t>zYCwDg</a:t>
            </a:r>
            <a:r>
              <a:rPr lang="cs-CZ" sz="500" dirty="0" smtClean="0"/>
              <a:t>&amp;zoom=1&amp;</a:t>
            </a:r>
            <a:r>
              <a:rPr lang="cs-CZ" sz="500" dirty="0" err="1" smtClean="0"/>
              <a:t>iact</a:t>
            </a:r>
            <a:r>
              <a:rPr lang="cs-CZ" sz="500" dirty="0" smtClean="0"/>
              <a:t>=</a:t>
            </a:r>
            <a:r>
              <a:rPr lang="cs-CZ" sz="500" dirty="0" err="1" smtClean="0"/>
              <a:t>hc</a:t>
            </a:r>
            <a:r>
              <a:rPr lang="cs-CZ" sz="500" dirty="0" smtClean="0"/>
              <a:t>&amp;</a:t>
            </a:r>
            <a:r>
              <a:rPr lang="cs-CZ" sz="500" dirty="0" err="1" smtClean="0"/>
              <a:t>vpx</a:t>
            </a:r>
            <a:r>
              <a:rPr lang="cs-CZ" sz="500" dirty="0" smtClean="0"/>
              <a:t>=96&amp;</a:t>
            </a:r>
            <a:r>
              <a:rPr lang="cs-CZ" sz="500" dirty="0" err="1" smtClean="0"/>
              <a:t>vpy</a:t>
            </a:r>
            <a:r>
              <a:rPr lang="cs-CZ" sz="500" dirty="0" smtClean="0"/>
              <a:t>=249&amp;dur=1083&amp;</a:t>
            </a:r>
            <a:r>
              <a:rPr lang="cs-CZ" sz="500" dirty="0" err="1" smtClean="0"/>
              <a:t>hovh</a:t>
            </a:r>
            <a:r>
              <a:rPr lang="cs-CZ" sz="500" dirty="0" smtClean="0"/>
              <a:t>=275&amp;</a:t>
            </a:r>
            <a:r>
              <a:rPr lang="cs-CZ" sz="500" dirty="0" err="1" smtClean="0"/>
              <a:t>hovw</a:t>
            </a:r>
            <a:r>
              <a:rPr lang="cs-CZ" sz="500" dirty="0" smtClean="0"/>
              <a:t>=183&amp;</a:t>
            </a:r>
            <a:r>
              <a:rPr lang="cs-CZ" sz="500" dirty="0" err="1" smtClean="0"/>
              <a:t>tx</a:t>
            </a:r>
            <a:r>
              <a:rPr lang="cs-CZ" sz="500" dirty="0" smtClean="0"/>
              <a:t>=123&amp;ty=160&amp;</a:t>
            </a:r>
            <a:r>
              <a:rPr lang="cs-CZ" sz="500" dirty="0" err="1" smtClean="0"/>
              <a:t>sig</a:t>
            </a:r>
            <a:r>
              <a:rPr lang="cs-CZ" sz="500" dirty="0" smtClean="0"/>
              <a:t>=114118183149571806969&amp;</a:t>
            </a:r>
            <a:r>
              <a:rPr lang="cs-CZ" sz="500" dirty="0" err="1" smtClean="0"/>
              <a:t>page</a:t>
            </a:r>
            <a:r>
              <a:rPr lang="cs-CZ" sz="500" dirty="0" smtClean="0"/>
              <a:t>=5&amp;</a:t>
            </a:r>
            <a:r>
              <a:rPr lang="cs-CZ" sz="500" dirty="0" err="1" smtClean="0"/>
              <a:t>tbnh</a:t>
            </a:r>
            <a:r>
              <a:rPr lang="cs-CZ" sz="500" dirty="0" smtClean="0"/>
              <a:t>=144&amp;</a:t>
            </a:r>
            <a:r>
              <a:rPr lang="cs-CZ" sz="500" dirty="0" err="1" smtClean="0"/>
              <a:t>tbnw</a:t>
            </a:r>
            <a:r>
              <a:rPr lang="cs-CZ" sz="500" dirty="0" smtClean="0"/>
              <a:t>=</a:t>
            </a:r>
            <a:r>
              <a:rPr lang="cs-CZ" sz="500" dirty="0" smtClean="0">
                <a:hlinkClick r:id="rId3" action="ppaction://hlinkfile"/>
              </a:rPr>
              <a:t>92&amp;</a:t>
            </a:r>
            <a:r>
              <a:rPr lang="cs-CZ" sz="500" dirty="0" err="1" smtClean="0">
                <a:hlinkClick r:id="rId3" action="ppaction://hlinkfile"/>
              </a:rPr>
              <a:t>ndsp</a:t>
            </a:r>
            <a:r>
              <a:rPr lang="cs-CZ" sz="500" dirty="0" smtClean="0">
                <a:hlinkClick r:id="rId3" action="ppaction://hlinkfile"/>
              </a:rPr>
              <a:t>=34&amp;</a:t>
            </a:r>
            <a:r>
              <a:rPr lang="cs-CZ" sz="500" dirty="0" err="1" smtClean="0">
                <a:hlinkClick r:id="rId3" action="ppaction://hlinkfile"/>
              </a:rPr>
              <a:t>ved</a:t>
            </a:r>
            <a:r>
              <a:rPr lang="cs-CZ" sz="500" dirty="0" smtClean="0">
                <a:hlinkClick r:id="rId3" action="ppaction://hlinkfile"/>
              </a:rPr>
              <a:t>=1t:429,r:70,s:100,i:214</a:t>
            </a:r>
            <a:endParaRPr lang="cs-CZ" sz="500" dirty="0" smtClean="0"/>
          </a:p>
          <a:p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?q=p%C3%BD%C5%99%C3%AD&amp;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=zI9wrp-3wKbiMM:&amp;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etf.cuni.cz</a:t>
            </a:r>
            <a:r>
              <a:rPr lang="cs-CZ" sz="500" dirty="0" smtClean="0"/>
              <a:t>/</a:t>
            </a:r>
            <a:r>
              <a:rPr lang="cs-CZ" sz="500" dirty="0" err="1" smtClean="0"/>
              <a:t>moravec</a:t>
            </a:r>
            <a:r>
              <a:rPr lang="cs-CZ" sz="500" dirty="0" smtClean="0"/>
              <a:t>/fotky/p4006-v.</a:t>
            </a:r>
            <a:r>
              <a:rPr lang="cs-CZ" sz="500" dirty="0" err="1" smtClean="0"/>
              <a:t>html</a:t>
            </a:r>
            <a:r>
              <a:rPr lang="cs-CZ" sz="500" dirty="0" smtClean="0"/>
              <a:t>&amp;</a:t>
            </a:r>
            <a:r>
              <a:rPr lang="cs-CZ" sz="500" dirty="0" err="1" smtClean="0"/>
              <a:t>docid</a:t>
            </a:r>
            <a:r>
              <a:rPr lang="cs-CZ" sz="500" dirty="0" smtClean="0"/>
              <a:t>=HY_COcYPS9hTYM&amp;</a:t>
            </a:r>
            <a:r>
              <a:rPr lang="cs-CZ" sz="500" dirty="0" err="1" smtClean="0"/>
              <a:t>itg</a:t>
            </a:r>
            <a:r>
              <a:rPr lang="cs-CZ" sz="500" dirty="0" smtClean="0"/>
              <a:t>=1&amp;</a:t>
            </a:r>
            <a:r>
              <a:rPr lang="cs-CZ" sz="500" dirty="0" err="1" smtClean="0"/>
              <a:t>imgurl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etf.cuni.cz</a:t>
            </a:r>
            <a:r>
              <a:rPr lang="cs-CZ" sz="500" dirty="0" smtClean="0"/>
              <a:t>/</a:t>
            </a:r>
            <a:r>
              <a:rPr lang="cs-CZ" sz="500" dirty="0" err="1" smtClean="0"/>
              <a:t>moravec</a:t>
            </a:r>
            <a:r>
              <a:rPr lang="cs-CZ" sz="500" dirty="0" smtClean="0"/>
              <a:t>/fotky/</a:t>
            </a:r>
            <a:r>
              <a:rPr lang="cs-CZ" sz="500" dirty="0" err="1" smtClean="0"/>
              <a:t>jpeg</a:t>
            </a:r>
            <a:r>
              <a:rPr lang="cs-CZ" sz="500" dirty="0" smtClean="0"/>
              <a:t>/n27625-v.</a:t>
            </a:r>
            <a:r>
              <a:rPr lang="cs-CZ" sz="500" dirty="0" err="1" smtClean="0"/>
              <a:t>jpg</a:t>
            </a:r>
            <a:r>
              <a:rPr lang="cs-CZ" sz="500" dirty="0" smtClean="0"/>
              <a:t>&amp;w=568&amp;h=840&amp;</a:t>
            </a:r>
            <a:r>
              <a:rPr lang="cs-CZ" sz="500" dirty="0" err="1" smtClean="0"/>
              <a:t>ei</a:t>
            </a:r>
            <a:r>
              <a:rPr lang="cs-CZ" sz="500" dirty="0" smtClean="0"/>
              <a:t>=to27UPuQB6Tk4QTdl4GYAQ&amp;zoom=1&amp;</a:t>
            </a:r>
            <a:r>
              <a:rPr lang="cs-CZ" sz="500" dirty="0" err="1" smtClean="0"/>
              <a:t>iact</a:t>
            </a:r>
            <a:r>
              <a:rPr lang="cs-CZ" sz="500" dirty="0" smtClean="0"/>
              <a:t>=</a:t>
            </a:r>
            <a:r>
              <a:rPr lang="cs-CZ" sz="500" dirty="0" err="1" smtClean="0"/>
              <a:t>hc</a:t>
            </a:r>
            <a:r>
              <a:rPr lang="cs-CZ" sz="500" dirty="0" smtClean="0"/>
              <a:t>&amp;</a:t>
            </a:r>
            <a:r>
              <a:rPr lang="cs-CZ" sz="500" dirty="0" err="1" smtClean="0"/>
              <a:t>vpx</a:t>
            </a:r>
            <a:r>
              <a:rPr lang="cs-CZ" sz="500" dirty="0" smtClean="0"/>
              <a:t>=1069&amp;</a:t>
            </a:r>
            <a:r>
              <a:rPr lang="cs-CZ" sz="500" dirty="0" err="1" smtClean="0"/>
              <a:t>vpy</a:t>
            </a:r>
            <a:r>
              <a:rPr lang="cs-CZ" sz="500" dirty="0" smtClean="0"/>
              <a:t>=96&amp;dur=2287&amp;</a:t>
            </a:r>
            <a:r>
              <a:rPr lang="cs-CZ" sz="500" dirty="0" err="1" smtClean="0"/>
              <a:t>hovh</a:t>
            </a:r>
            <a:r>
              <a:rPr lang="cs-CZ" sz="500" dirty="0" smtClean="0"/>
              <a:t>=273&amp;</a:t>
            </a:r>
            <a:r>
              <a:rPr lang="cs-CZ" sz="500" dirty="0" err="1" smtClean="0"/>
              <a:t>hovw</a:t>
            </a:r>
            <a:r>
              <a:rPr lang="cs-CZ" sz="500" dirty="0" smtClean="0"/>
              <a:t>=185&amp;</a:t>
            </a:r>
            <a:r>
              <a:rPr lang="cs-CZ" sz="500" dirty="0" err="1" smtClean="0"/>
              <a:t>tx</a:t>
            </a:r>
            <a:r>
              <a:rPr lang="cs-CZ" sz="500" dirty="0" smtClean="0"/>
              <a:t>=69&amp;ty=130&amp;</a:t>
            </a:r>
            <a:r>
              <a:rPr lang="cs-CZ" sz="500" dirty="0" err="1" smtClean="0"/>
              <a:t>sig</a:t>
            </a:r>
            <a:r>
              <a:rPr lang="cs-CZ" sz="500" dirty="0" smtClean="0"/>
              <a:t>=114118183149571806969&amp;</a:t>
            </a:r>
            <a:r>
              <a:rPr lang="cs-CZ" sz="500" dirty="0" err="1" smtClean="0"/>
              <a:t>page</a:t>
            </a:r>
            <a:r>
              <a:rPr lang="cs-CZ" sz="500" dirty="0" smtClean="0"/>
              <a:t>=1&amp;</a:t>
            </a:r>
            <a:r>
              <a:rPr lang="cs-CZ" sz="500" dirty="0" err="1" smtClean="0"/>
              <a:t>tbnh</a:t>
            </a:r>
            <a:r>
              <a:rPr lang="cs-CZ" sz="500" dirty="0" smtClean="0"/>
              <a:t>=156&amp;</a:t>
            </a:r>
            <a:r>
              <a:rPr lang="cs-CZ" sz="500" dirty="0" err="1" smtClean="0"/>
              <a:t>tbnw</a:t>
            </a:r>
            <a:r>
              <a:rPr lang="cs-CZ" sz="500" dirty="0" smtClean="0"/>
              <a:t>=104&amp;start=0</a:t>
            </a:r>
            <a:r>
              <a:rPr lang="cs-CZ" sz="500" dirty="0" smtClean="0">
                <a:hlinkClick r:id="rId4" action="ppaction://hlinkfile"/>
              </a:rPr>
              <a:t>&amp;</a:t>
            </a:r>
            <a:r>
              <a:rPr lang="cs-CZ" sz="500" dirty="0" err="1" smtClean="0">
                <a:hlinkClick r:id="rId4" action="ppaction://hlinkfile"/>
              </a:rPr>
              <a:t>ndsp</a:t>
            </a:r>
            <a:r>
              <a:rPr lang="cs-CZ" sz="500" dirty="0" smtClean="0">
                <a:hlinkClick r:id="rId4" action="ppaction://hlinkfile"/>
              </a:rPr>
              <a:t>=31&amp;</a:t>
            </a:r>
            <a:r>
              <a:rPr lang="cs-CZ" sz="500" dirty="0" err="1" smtClean="0">
                <a:hlinkClick r:id="rId4" action="ppaction://hlinkfile"/>
              </a:rPr>
              <a:t>ved</a:t>
            </a:r>
            <a:r>
              <a:rPr lang="cs-CZ" sz="500" dirty="0" smtClean="0">
                <a:hlinkClick r:id="rId4" action="ppaction://hlinkfile"/>
              </a:rPr>
              <a:t>=1t:429,r:7,s:0,i:102</a:t>
            </a:r>
            <a:endParaRPr lang="cs-CZ" sz="500" dirty="0" smtClean="0"/>
          </a:p>
          <a:p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?q=bylina&amp;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=akpEOt5osf9A5M:&amp;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=http://www.design21.cz/</a:t>
            </a:r>
            <a:r>
              <a:rPr lang="cs-CZ" sz="500" dirty="0" err="1" smtClean="0"/>
              <a:t>pohadky</a:t>
            </a:r>
            <a:r>
              <a:rPr lang="cs-CZ" sz="500" dirty="0" smtClean="0"/>
              <a:t>_zoo.</a:t>
            </a:r>
            <a:r>
              <a:rPr lang="cs-CZ" sz="500" dirty="0" err="1" smtClean="0"/>
              <a:t>html</a:t>
            </a:r>
            <a:r>
              <a:rPr lang="cs-CZ" sz="500" dirty="0" smtClean="0"/>
              <a:t>&amp;</a:t>
            </a:r>
            <a:r>
              <a:rPr lang="cs-CZ" sz="500" dirty="0" err="1" smtClean="0"/>
              <a:t>docid</a:t>
            </a:r>
            <a:r>
              <a:rPr lang="cs-CZ" sz="500" dirty="0" smtClean="0"/>
              <a:t>=T8R3mya46ST2wM&amp;</a:t>
            </a:r>
            <a:r>
              <a:rPr lang="cs-CZ" sz="500" dirty="0" err="1" smtClean="0"/>
              <a:t>imgurl</a:t>
            </a:r>
            <a:r>
              <a:rPr lang="cs-CZ" sz="500" dirty="0" smtClean="0"/>
              <a:t>=http://www.design21.cz/</a:t>
            </a:r>
            <a:r>
              <a:rPr lang="cs-CZ" sz="500" dirty="0" err="1" smtClean="0"/>
              <a:t>pohadky</a:t>
            </a:r>
            <a:r>
              <a:rPr lang="cs-CZ" sz="500" dirty="0" smtClean="0"/>
              <a:t>_zoo/</a:t>
            </a:r>
            <a:r>
              <a:rPr lang="cs-CZ" sz="500" dirty="0" err="1" smtClean="0"/>
              <a:t>devata</a:t>
            </a:r>
            <a:r>
              <a:rPr lang="cs-CZ" sz="500" dirty="0" smtClean="0"/>
              <a:t>_bylina.</a:t>
            </a:r>
            <a:r>
              <a:rPr lang="cs-CZ" sz="500" dirty="0" err="1" smtClean="0"/>
              <a:t>gif</a:t>
            </a:r>
            <a:r>
              <a:rPr lang="cs-CZ" sz="500" dirty="0" smtClean="0"/>
              <a:t>&amp;w=200&amp;h=232&amp;</a:t>
            </a:r>
            <a:r>
              <a:rPr lang="cs-CZ" sz="500" dirty="0" err="1" smtClean="0"/>
              <a:t>ei</a:t>
            </a:r>
            <a:r>
              <a:rPr lang="cs-CZ" sz="500" dirty="0" smtClean="0"/>
              <a:t>=UY67UITEFK3c4QS084DwDw&amp;zoom=1&amp;</a:t>
            </a:r>
            <a:r>
              <a:rPr lang="cs-CZ" sz="500" dirty="0" err="1" smtClean="0"/>
              <a:t>iact</a:t>
            </a:r>
            <a:r>
              <a:rPr lang="cs-CZ" sz="500" dirty="0" smtClean="0"/>
              <a:t>=</a:t>
            </a:r>
            <a:r>
              <a:rPr lang="cs-CZ" sz="500" dirty="0" err="1" smtClean="0"/>
              <a:t>hc</a:t>
            </a:r>
            <a:r>
              <a:rPr lang="cs-CZ" sz="500" dirty="0" smtClean="0"/>
              <a:t>&amp;</a:t>
            </a:r>
            <a:r>
              <a:rPr lang="cs-CZ" sz="500" dirty="0" err="1" smtClean="0"/>
              <a:t>vpx</a:t>
            </a:r>
            <a:r>
              <a:rPr lang="cs-CZ" sz="500" dirty="0" smtClean="0"/>
              <a:t>=1028&amp;</a:t>
            </a:r>
            <a:r>
              <a:rPr lang="cs-CZ" sz="500" dirty="0" err="1" smtClean="0"/>
              <a:t>vpy</a:t>
            </a:r>
            <a:r>
              <a:rPr lang="cs-CZ" sz="500" dirty="0" smtClean="0"/>
              <a:t>=325&amp;dur=1695&amp;</a:t>
            </a:r>
            <a:r>
              <a:rPr lang="cs-CZ" sz="500" dirty="0" err="1" smtClean="0"/>
              <a:t>hovh</a:t>
            </a:r>
            <a:r>
              <a:rPr lang="cs-CZ" sz="500" dirty="0" smtClean="0"/>
              <a:t>=185&amp;</a:t>
            </a:r>
            <a:r>
              <a:rPr lang="cs-CZ" sz="500" dirty="0" err="1" smtClean="0"/>
              <a:t>hovw</a:t>
            </a:r>
            <a:r>
              <a:rPr lang="cs-CZ" sz="500" dirty="0" smtClean="0"/>
              <a:t>=160&amp;</a:t>
            </a:r>
            <a:r>
              <a:rPr lang="cs-CZ" sz="500" dirty="0" err="1" smtClean="0"/>
              <a:t>tx</a:t>
            </a:r>
            <a:r>
              <a:rPr lang="cs-CZ" sz="500" dirty="0" smtClean="0"/>
              <a:t>=107&amp;ty=69&amp;</a:t>
            </a:r>
            <a:r>
              <a:rPr lang="cs-CZ" sz="500" dirty="0" err="1" smtClean="0"/>
              <a:t>sig</a:t>
            </a:r>
            <a:r>
              <a:rPr lang="cs-CZ" sz="500" dirty="0" smtClean="0"/>
              <a:t>=114118183149571806969&amp;</a:t>
            </a:r>
            <a:r>
              <a:rPr lang="cs-CZ" sz="500" dirty="0" err="1" smtClean="0"/>
              <a:t>page</a:t>
            </a:r>
            <a:r>
              <a:rPr lang="cs-CZ" sz="500" dirty="0" smtClean="0"/>
              <a:t>=2&amp;</a:t>
            </a:r>
            <a:r>
              <a:rPr lang="cs-CZ" sz="500" dirty="0" err="1" smtClean="0"/>
              <a:t>tbnh</a:t>
            </a:r>
            <a:r>
              <a:rPr lang="cs-CZ" sz="500" dirty="0" smtClean="0"/>
              <a:t>=148&amp;</a:t>
            </a:r>
            <a:r>
              <a:rPr lang="cs-CZ" sz="500" dirty="0" err="1" smtClean="0"/>
              <a:t>tbnw</a:t>
            </a:r>
            <a:r>
              <a:rPr lang="cs-CZ" sz="500" dirty="0" smtClean="0"/>
              <a:t>=122&amp;start=34&amp;</a:t>
            </a:r>
            <a:r>
              <a:rPr lang="cs-CZ" sz="500" dirty="0" err="1" smtClean="0"/>
              <a:t>ndsp</a:t>
            </a:r>
            <a:r>
              <a:rPr lang="cs-CZ" sz="500" dirty="0" smtClean="0"/>
              <a:t>=32&amp;</a:t>
            </a:r>
            <a:r>
              <a:rPr lang="cs-CZ" sz="500" dirty="0" err="1" smtClean="0"/>
              <a:t>ved</a:t>
            </a:r>
            <a:r>
              <a:rPr lang="cs-CZ" sz="500" dirty="0" smtClean="0"/>
              <a:t>=1t:429,r:49,s:0,i:231</a:t>
            </a:r>
          </a:p>
          <a:p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?q=b%C3%</a:t>
            </a:r>
            <a:r>
              <a:rPr lang="cs-CZ" sz="500" dirty="0" err="1" smtClean="0"/>
              <a:t>BDl</a:t>
            </a:r>
            <a:r>
              <a:rPr lang="cs-CZ" sz="500" dirty="0" smtClean="0"/>
              <a:t>%C3%AD&amp;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=FvOEW2VbXImqeM:&amp;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hn.ihned.cz/c1-55763220-jedle-byli&amp;docid=b4dyRUHzISt8GM&amp;imgurl=http://img.ihned.cz/attachment.php/880/38973880/otuv3458BCDHJKMjk6PQWceghprxz1Rm/jedle1.jpg&amp;w=238&amp;h=350&amp;ei=XY-7UJTcAbTP4QSz4oDgCw&amp;zoom=1&amp;iact=hc&amp;vpx=245&amp;vpy=4&amp;dur=1823&amp;hovh=272&amp;hovw=185&amp;tx=88&amp;ty=130&amp;sig=114118183149571806969&amp;page=1&amp;tbnh=133&amp;tbnw=86&amp;start=0&amp;ndsp=33&amp;ved=1t:429</a:t>
            </a:r>
            <a:r>
              <a:rPr lang="cs-CZ" sz="500" dirty="0" smtClean="0">
                <a:hlinkClick r:id="rId5" action="ppaction://hlinkfile"/>
              </a:rPr>
              <a:t>,r:2,s:0,i:87</a:t>
            </a:r>
            <a:endParaRPr lang="cs-CZ" sz="500" dirty="0" smtClean="0"/>
          </a:p>
          <a:p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?q=%C4%8Dernob%C3%</a:t>
            </a:r>
            <a:r>
              <a:rPr lang="cs-CZ" sz="500" dirty="0" err="1" smtClean="0"/>
              <a:t>BDl</a:t>
            </a:r>
            <a:r>
              <a:rPr lang="cs-CZ" sz="500" dirty="0" smtClean="0"/>
              <a:t>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=hIbdx7TVFCf4sM:&amp;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nabla.cz</a:t>
            </a:r>
            <a:r>
              <a:rPr lang="cs-CZ" sz="500" dirty="0" smtClean="0"/>
              <a:t>/obsah/biologie/rostliny/byliny/pelynek-</a:t>
            </a:r>
            <a:r>
              <a:rPr lang="cs-CZ" sz="500" dirty="0" err="1" smtClean="0"/>
              <a:t>cernobyl.php</a:t>
            </a:r>
            <a:r>
              <a:rPr lang="cs-CZ" sz="500" dirty="0" smtClean="0"/>
              <a:t>&amp;</a:t>
            </a:r>
            <a:r>
              <a:rPr lang="cs-CZ" sz="500" dirty="0" err="1" smtClean="0"/>
              <a:t>docid</a:t>
            </a:r>
            <a:r>
              <a:rPr lang="cs-CZ" sz="500" dirty="0" smtClean="0"/>
              <a:t>=oSKt5_q78iAFXM&amp;</a:t>
            </a:r>
            <a:r>
              <a:rPr lang="cs-CZ" sz="500" dirty="0" err="1" smtClean="0"/>
              <a:t>imgurl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nabla.cz</a:t>
            </a:r>
            <a:r>
              <a:rPr lang="cs-CZ" sz="500" dirty="0" smtClean="0"/>
              <a:t>/obsah/biologie/rostliny/byliny/</a:t>
            </a:r>
            <a:r>
              <a:rPr lang="cs-CZ" sz="500" dirty="0" err="1" smtClean="0"/>
              <a:t>img</a:t>
            </a:r>
            <a:r>
              <a:rPr lang="cs-CZ" sz="500" dirty="0" smtClean="0"/>
              <a:t>/pelynek-cernobyl2.jpg&amp;w=700&amp;h=525&amp;</a:t>
            </a:r>
            <a:r>
              <a:rPr lang="cs-CZ" sz="500" dirty="0" err="1" smtClean="0"/>
              <a:t>ei</a:t>
            </a:r>
            <a:r>
              <a:rPr lang="cs-CZ" sz="500" dirty="0" smtClean="0"/>
              <a:t>=to-7UOPoMa3T4QSY_</a:t>
            </a:r>
            <a:r>
              <a:rPr lang="cs-CZ" sz="500" dirty="0" err="1" smtClean="0"/>
              <a:t>ICoAg</a:t>
            </a:r>
            <a:r>
              <a:rPr lang="cs-CZ" sz="500" dirty="0" smtClean="0"/>
              <a:t>&amp;zoom=1&amp;</a:t>
            </a:r>
            <a:r>
              <a:rPr lang="cs-CZ" sz="500" dirty="0" err="1" smtClean="0"/>
              <a:t>iact</a:t>
            </a:r>
            <a:r>
              <a:rPr lang="cs-CZ" sz="500" dirty="0" smtClean="0"/>
              <a:t>=</a:t>
            </a:r>
            <a:r>
              <a:rPr lang="cs-CZ" sz="500" dirty="0" err="1" smtClean="0"/>
              <a:t>hc</a:t>
            </a:r>
            <a:r>
              <a:rPr lang="cs-CZ" sz="500" dirty="0" smtClean="0"/>
              <a:t>&amp;</a:t>
            </a:r>
            <a:r>
              <a:rPr lang="cs-CZ" sz="500" dirty="0" err="1" smtClean="0"/>
              <a:t>vpx</a:t>
            </a:r>
            <a:r>
              <a:rPr lang="cs-CZ" sz="500" dirty="0" smtClean="0"/>
              <a:t>=1066&amp;</a:t>
            </a:r>
            <a:r>
              <a:rPr lang="cs-CZ" sz="500" dirty="0" err="1" smtClean="0"/>
              <a:t>vpy</a:t>
            </a:r>
            <a:r>
              <a:rPr lang="cs-CZ" sz="500" dirty="0" smtClean="0"/>
              <a:t>=165&amp;dur=349&amp;</a:t>
            </a:r>
            <a:r>
              <a:rPr lang="cs-CZ" sz="500" dirty="0" err="1" smtClean="0"/>
              <a:t>hovh</a:t>
            </a:r>
            <a:r>
              <a:rPr lang="cs-CZ" sz="500" dirty="0" smtClean="0"/>
              <a:t>=194&amp;</a:t>
            </a:r>
            <a:r>
              <a:rPr lang="cs-CZ" sz="500" dirty="0" err="1" smtClean="0"/>
              <a:t>hovw</a:t>
            </a:r>
            <a:r>
              <a:rPr lang="cs-CZ" sz="500" dirty="0" smtClean="0"/>
              <a:t>=259&amp;</a:t>
            </a:r>
            <a:r>
              <a:rPr lang="cs-CZ" sz="500" dirty="0" err="1" smtClean="0"/>
              <a:t>tx</a:t>
            </a:r>
            <a:r>
              <a:rPr lang="cs-CZ" sz="500" dirty="0" smtClean="0"/>
              <a:t>=112&amp;ty=99&amp;</a:t>
            </a:r>
            <a:r>
              <a:rPr lang="cs-CZ" sz="500" dirty="0" err="1" smtClean="0"/>
              <a:t>sig</a:t>
            </a:r>
            <a:r>
              <a:rPr lang="cs-CZ" sz="500" dirty="0" smtClean="0"/>
              <a:t>=114118183149571806969&amp;</a:t>
            </a:r>
            <a:r>
              <a:rPr lang="cs-CZ" sz="500" dirty="0" err="1" smtClean="0"/>
              <a:t>page</a:t>
            </a:r>
            <a:r>
              <a:rPr lang="cs-CZ" sz="500" dirty="0" smtClean="0"/>
              <a:t>=1&amp;</a:t>
            </a:r>
            <a:r>
              <a:rPr lang="cs-CZ" sz="500" dirty="0" err="1" smtClean="0"/>
              <a:t>tbnh</a:t>
            </a:r>
            <a:r>
              <a:rPr lang="cs-CZ" sz="500" dirty="0" smtClean="0"/>
              <a:t>=143&amp;</a:t>
            </a:r>
            <a:r>
              <a:rPr lang="cs-CZ" sz="500" dirty="0" err="1" smtClean="0"/>
              <a:t>tbnw</a:t>
            </a:r>
            <a:r>
              <a:rPr lang="cs-CZ" sz="500" dirty="0" smtClean="0"/>
              <a:t>=188&amp;start=0&amp;</a:t>
            </a:r>
            <a:r>
              <a:rPr lang="cs-CZ" sz="500" dirty="0" err="1" smtClean="0"/>
              <a:t>ndsp</a:t>
            </a:r>
            <a:r>
              <a:rPr lang="cs-CZ" sz="500" dirty="0" smtClean="0"/>
              <a:t>=29&amp;</a:t>
            </a:r>
            <a:r>
              <a:rPr lang="cs-CZ" sz="500" dirty="0" err="1" smtClean="0">
                <a:hlinkClick r:id="rId6" action="ppaction://hlinkfile"/>
              </a:rPr>
              <a:t>ved</a:t>
            </a:r>
            <a:r>
              <a:rPr lang="cs-CZ" sz="500" dirty="0" smtClean="0">
                <a:hlinkClick r:id="rId6" action="ppaction://hlinkfile"/>
              </a:rPr>
              <a:t>=1t:429,r:9,s:0,i:122</a:t>
            </a:r>
            <a:endParaRPr lang="cs-CZ" sz="500" dirty="0" smtClean="0"/>
          </a:p>
          <a:p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</a:t>
            </a:r>
            <a:r>
              <a:rPr lang="cs-CZ" sz="500" dirty="0" err="1" smtClean="0"/>
              <a:t>zlatob</a:t>
            </a:r>
            <a:r>
              <a:rPr lang="cs-CZ" sz="500" dirty="0" smtClean="0"/>
              <a:t>%C3%</a:t>
            </a:r>
            <a:r>
              <a:rPr lang="cs-CZ" sz="500" dirty="0" err="1" smtClean="0"/>
              <a:t>BDl</a:t>
            </a:r>
            <a:r>
              <a:rPr lang="cs-CZ" sz="500" dirty="0" smtClean="0"/>
              <a:t>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=LeFo6B8yUYAKuM:&amp;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=http://botanika.borec.</a:t>
            </a:r>
            <a:r>
              <a:rPr lang="cs-CZ" sz="500" dirty="0" err="1" smtClean="0"/>
              <a:t>cz</a:t>
            </a:r>
            <a:r>
              <a:rPr lang="cs-CZ" sz="500" dirty="0" smtClean="0"/>
              <a:t>/</a:t>
            </a:r>
            <a:r>
              <a:rPr lang="cs-CZ" sz="500" dirty="0" err="1" smtClean="0"/>
              <a:t>zlatobyl</a:t>
            </a:r>
            <a:r>
              <a:rPr lang="cs-CZ" sz="500" dirty="0" smtClean="0"/>
              <a:t>_kanadsky.</a:t>
            </a:r>
            <a:r>
              <a:rPr lang="cs-CZ" sz="500" dirty="0" err="1" smtClean="0"/>
              <a:t>php</a:t>
            </a:r>
            <a:r>
              <a:rPr lang="cs-CZ" sz="500" dirty="0" smtClean="0"/>
              <a:t>&amp;</a:t>
            </a:r>
            <a:r>
              <a:rPr lang="cs-CZ" sz="500" dirty="0" err="1" smtClean="0"/>
              <a:t>docid</a:t>
            </a:r>
            <a:r>
              <a:rPr lang="cs-CZ" sz="500" dirty="0" smtClean="0"/>
              <a:t>=JVtp1Za4R6SckM&amp;</a:t>
            </a:r>
            <a:r>
              <a:rPr lang="cs-CZ" sz="500" dirty="0" err="1" smtClean="0"/>
              <a:t>imgurl</a:t>
            </a:r>
            <a:r>
              <a:rPr lang="cs-CZ" sz="500" dirty="0" smtClean="0"/>
              <a:t>=http://botanika.borec.</a:t>
            </a:r>
            <a:r>
              <a:rPr lang="cs-CZ" sz="500" dirty="0" err="1" smtClean="0"/>
              <a:t>cz</a:t>
            </a:r>
            <a:r>
              <a:rPr lang="cs-CZ" sz="500" dirty="0" smtClean="0"/>
              <a:t>/fota/</a:t>
            </a:r>
            <a:r>
              <a:rPr lang="cs-CZ" sz="500" dirty="0" err="1" smtClean="0"/>
              <a:t>zlatobyl</a:t>
            </a:r>
            <a:r>
              <a:rPr lang="cs-CZ" sz="500" dirty="0" smtClean="0"/>
              <a:t>_kanadsky2.jpg&amp;w=822&amp;h=1045&amp;</a:t>
            </a:r>
            <a:r>
              <a:rPr lang="cs-CZ" sz="500" dirty="0" err="1" smtClean="0"/>
              <a:t>ei</a:t>
            </a:r>
            <a:r>
              <a:rPr lang="cs-CZ" sz="500" dirty="0" smtClean="0"/>
              <a:t>=PZC7UKSVBqzZ4QTStYGwBg&amp;zoom=1&amp;</a:t>
            </a:r>
            <a:r>
              <a:rPr lang="cs-CZ" sz="500" dirty="0" err="1" smtClean="0"/>
              <a:t>iact</a:t>
            </a:r>
            <a:r>
              <a:rPr lang="cs-CZ" sz="500" dirty="0" smtClean="0"/>
              <a:t>=</a:t>
            </a:r>
            <a:r>
              <a:rPr lang="cs-CZ" sz="500" dirty="0" err="1" smtClean="0"/>
              <a:t>hc</a:t>
            </a:r>
            <a:r>
              <a:rPr lang="cs-CZ" sz="500" dirty="0" smtClean="0"/>
              <a:t>&amp;</a:t>
            </a:r>
            <a:r>
              <a:rPr lang="cs-CZ" sz="500" dirty="0" err="1" smtClean="0"/>
              <a:t>vpx</a:t>
            </a:r>
            <a:r>
              <a:rPr lang="cs-CZ" sz="500" dirty="0" smtClean="0"/>
              <a:t>=558&amp;</a:t>
            </a:r>
            <a:r>
              <a:rPr lang="cs-CZ" sz="500" dirty="0" err="1" smtClean="0"/>
              <a:t>vpy</a:t>
            </a:r>
            <a:r>
              <a:rPr lang="cs-CZ" sz="500" dirty="0" smtClean="0"/>
              <a:t>=137&amp;dur=2044&amp;</a:t>
            </a:r>
            <a:r>
              <a:rPr lang="cs-CZ" sz="500" dirty="0" err="1" smtClean="0"/>
              <a:t>hovh</a:t>
            </a:r>
            <a:r>
              <a:rPr lang="cs-CZ" sz="500" dirty="0" smtClean="0"/>
              <a:t>=253&amp;</a:t>
            </a:r>
            <a:r>
              <a:rPr lang="cs-CZ" sz="500" dirty="0" err="1" smtClean="0"/>
              <a:t>hovw</a:t>
            </a:r>
            <a:r>
              <a:rPr lang="cs-CZ" sz="500" dirty="0" smtClean="0"/>
              <a:t>=199&amp;</a:t>
            </a:r>
            <a:r>
              <a:rPr lang="cs-CZ" sz="500" dirty="0" err="1" smtClean="0"/>
              <a:t>tx</a:t>
            </a:r>
            <a:r>
              <a:rPr lang="cs-CZ" sz="500" dirty="0" smtClean="0"/>
              <a:t>=121&amp;ty=135&amp;</a:t>
            </a:r>
            <a:r>
              <a:rPr lang="cs-CZ" sz="500" dirty="0" err="1" smtClean="0"/>
              <a:t>sig</a:t>
            </a:r>
            <a:r>
              <a:rPr lang="cs-CZ" sz="500" dirty="0" smtClean="0"/>
              <a:t>=114118183149571806969&amp;</a:t>
            </a:r>
            <a:r>
              <a:rPr lang="cs-CZ" sz="500" dirty="0" err="1" smtClean="0"/>
              <a:t>page</a:t>
            </a:r>
            <a:r>
              <a:rPr lang="cs-CZ" sz="500" dirty="0" smtClean="0"/>
              <a:t>=1&amp;</a:t>
            </a:r>
            <a:r>
              <a:rPr lang="cs-CZ" sz="500" dirty="0" err="1" smtClean="0"/>
              <a:t>tbnh</a:t>
            </a:r>
            <a:r>
              <a:rPr lang="cs-CZ" sz="500" dirty="0" smtClean="0"/>
              <a:t>=147&amp;</a:t>
            </a:r>
            <a:r>
              <a:rPr lang="cs-CZ" sz="500" dirty="0" err="1" smtClean="0"/>
              <a:t>tbnw</a:t>
            </a:r>
            <a:r>
              <a:rPr lang="cs-CZ" sz="500" dirty="0" smtClean="0"/>
              <a:t>=116&amp;start=0&amp;</a:t>
            </a:r>
            <a:r>
              <a:rPr lang="cs-CZ" sz="500" dirty="0" err="1" smtClean="0"/>
              <a:t>ndsp</a:t>
            </a:r>
            <a:r>
              <a:rPr lang="cs-CZ" sz="500" dirty="0" smtClean="0"/>
              <a:t>=27&amp;</a:t>
            </a:r>
            <a:r>
              <a:rPr lang="cs-CZ" sz="500" dirty="0" err="1" smtClean="0"/>
              <a:t>ved</a:t>
            </a:r>
            <a:r>
              <a:rPr lang="cs-CZ" sz="500" dirty="0" smtClean="0"/>
              <a:t>=1t:429,r:4,s:0,i:107</a:t>
            </a:r>
          </a:p>
          <a:p>
            <a:r>
              <a:rPr lang="cs-CZ" sz="500" dirty="0" smtClean="0"/>
              <a:t>http://www.</a:t>
            </a:r>
            <a:r>
              <a:rPr lang="cs-CZ" sz="500" dirty="0" err="1" smtClean="0"/>
              <a:t>google.cz</a:t>
            </a:r>
            <a:r>
              <a:rPr lang="cs-CZ" sz="500" dirty="0" smtClean="0"/>
              <a:t>/</a:t>
            </a:r>
            <a:r>
              <a:rPr lang="cs-CZ" sz="500" dirty="0" err="1" smtClean="0"/>
              <a:t>imgres</a:t>
            </a:r>
            <a:r>
              <a:rPr lang="cs-CZ" sz="500" dirty="0" smtClean="0"/>
              <a:t>?q=syrovinka&amp;</a:t>
            </a:r>
            <a:r>
              <a:rPr lang="cs-CZ" sz="500" dirty="0" err="1" smtClean="0"/>
              <a:t>num</a:t>
            </a:r>
            <a:r>
              <a:rPr lang="cs-CZ" sz="500" dirty="0" smtClean="0"/>
              <a:t>=10&amp;</a:t>
            </a:r>
            <a:r>
              <a:rPr lang="cs-CZ" sz="500" dirty="0" err="1" smtClean="0"/>
              <a:t>hl</a:t>
            </a:r>
            <a:r>
              <a:rPr lang="cs-CZ" sz="500" dirty="0" smtClean="0"/>
              <a:t>=</a:t>
            </a:r>
            <a:r>
              <a:rPr lang="cs-CZ" sz="500" dirty="0" err="1" smtClean="0"/>
              <a:t>cs</a:t>
            </a:r>
            <a:r>
              <a:rPr lang="cs-CZ" sz="500" dirty="0" smtClean="0"/>
              <a:t>&amp;</a:t>
            </a:r>
            <a:r>
              <a:rPr lang="cs-CZ" sz="500" dirty="0" err="1" smtClean="0"/>
              <a:t>tbo</a:t>
            </a:r>
            <a:r>
              <a:rPr lang="cs-CZ" sz="500" dirty="0" smtClean="0"/>
              <a:t>=d&amp;</a:t>
            </a:r>
            <a:r>
              <a:rPr lang="cs-CZ" sz="500" dirty="0" err="1" smtClean="0"/>
              <a:t>biw</a:t>
            </a:r>
            <a:r>
              <a:rPr lang="cs-CZ" sz="500" dirty="0" smtClean="0"/>
              <a:t>=1366&amp;</a:t>
            </a:r>
            <a:r>
              <a:rPr lang="cs-CZ" sz="500" dirty="0" err="1" smtClean="0"/>
              <a:t>bih</a:t>
            </a:r>
            <a:r>
              <a:rPr lang="cs-CZ" sz="500" dirty="0" smtClean="0"/>
              <a:t>=667&amp;</a:t>
            </a:r>
            <a:r>
              <a:rPr lang="cs-CZ" sz="500" dirty="0" err="1" smtClean="0"/>
              <a:t>tbm</a:t>
            </a:r>
            <a:r>
              <a:rPr lang="cs-CZ" sz="500" dirty="0" smtClean="0"/>
              <a:t>=</a:t>
            </a:r>
            <a:r>
              <a:rPr lang="cs-CZ" sz="500" dirty="0" err="1" smtClean="0"/>
              <a:t>isch</a:t>
            </a:r>
            <a:r>
              <a:rPr lang="cs-CZ" sz="500" dirty="0" smtClean="0"/>
              <a:t>&amp;</a:t>
            </a:r>
            <a:r>
              <a:rPr lang="cs-CZ" sz="500" dirty="0" err="1" smtClean="0"/>
              <a:t>tbnid</a:t>
            </a:r>
            <a:r>
              <a:rPr lang="cs-CZ" sz="500" dirty="0" smtClean="0"/>
              <a:t>=RqsRHMt3hHMZsM:&amp;</a:t>
            </a:r>
            <a:r>
              <a:rPr lang="cs-CZ" sz="500" dirty="0" err="1" smtClean="0"/>
              <a:t>imgrefurl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damyko.info</a:t>
            </a:r>
            <a:r>
              <a:rPr lang="cs-CZ" sz="500" dirty="0" smtClean="0"/>
              <a:t>/</a:t>
            </a:r>
            <a:r>
              <a:rPr lang="cs-CZ" sz="500" dirty="0" err="1" smtClean="0"/>
              <a:t>ForumA</a:t>
            </a:r>
            <a:r>
              <a:rPr lang="cs-CZ" sz="500" dirty="0" smtClean="0"/>
              <a:t>/</a:t>
            </a:r>
            <a:r>
              <a:rPr lang="cs-CZ" sz="500" dirty="0" err="1" smtClean="0"/>
              <a:t>viewtopic.php</a:t>
            </a:r>
            <a:r>
              <a:rPr lang="cs-CZ" sz="500" dirty="0" smtClean="0"/>
              <a:t>%3Fp%3D29538&amp;</a:t>
            </a:r>
            <a:r>
              <a:rPr lang="cs-CZ" sz="500" dirty="0" err="1" smtClean="0"/>
              <a:t>docid</a:t>
            </a:r>
            <a:r>
              <a:rPr lang="cs-CZ" sz="500" dirty="0" smtClean="0"/>
              <a:t>=cSGAh4FAgYHwZM&amp;</a:t>
            </a:r>
            <a:r>
              <a:rPr lang="cs-CZ" sz="500" dirty="0" err="1" smtClean="0"/>
              <a:t>imgurl</a:t>
            </a:r>
            <a:r>
              <a:rPr lang="cs-CZ" sz="500" dirty="0" smtClean="0"/>
              <a:t>=http://www.</a:t>
            </a:r>
            <a:r>
              <a:rPr lang="cs-CZ" sz="500" dirty="0" err="1" smtClean="0"/>
              <a:t>damyko.info</a:t>
            </a:r>
            <a:r>
              <a:rPr lang="cs-CZ" sz="500" dirty="0" smtClean="0"/>
              <a:t>/</a:t>
            </a:r>
            <a:r>
              <a:rPr lang="cs-CZ" sz="500" dirty="0" err="1" smtClean="0"/>
              <a:t>ForumA</a:t>
            </a:r>
            <a:r>
              <a:rPr lang="cs-CZ" sz="500" dirty="0" smtClean="0"/>
              <a:t>/</a:t>
            </a:r>
            <a:r>
              <a:rPr lang="cs-CZ" sz="500" dirty="0" err="1" smtClean="0"/>
              <a:t>files</a:t>
            </a:r>
            <a:r>
              <a:rPr lang="cs-CZ" sz="500" dirty="0" smtClean="0"/>
              <a:t>/</a:t>
            </a:r>
            <a:r>
              <a:rPr lang="cs-CZ" sz="500" dirty="0" err="1" smtClean="0"/>
              <a:t>thumbs</a:t>
            </a:r>
            <a:r>
              <a:rPr lang="cs-CZ" sz="500" dirty="0" smtClean="0"/>
              <a:t>/t_syrovinka_2_453.jpg&amp;w=300&amp;h=257&amp;</a:t>
            </a:r>
            <a:r>
              <a:rPr lang="cs-CZ" sz="500" dirty="0" err="1" smtClean="0"/>
              <a:t>ei</a:t>
            </a:r>
            <a:r>
              <a:rPr lang="cs-CZ" sz="500" dirty="0" smtClean="0"/>
              <a:t>=fZe7ULPYNLHN4QSEmYCYCQ&amp;zoom=1&amp;</a:t>
            </a:r>
            <a:r>
              <a:rPr lang="cs-CZ" sz="500" dirty="0" err="1" smtClean="0"/>
              <a:t>iact</a:t>
            </a:r>
            <a:r>
              <a:rPr lang="cs-CZ" sz="500" dirty="0" smtClean="0"/>
              <a:t>=</a:t>
            </a:r>
            <a:r>
              <a:rPr lang="cs-CZ" sz="500" dirty="0" err="1" smtClean="0"/>
              <a:t>hc</a:t>
            </a:r>
            <a:r>
              <a:rPr lang="cs-CZ" sz="500" dirty="0" smtClean="0"/>
              <a:t>&amp;</a:t>
            </a:r>
            <a:r>
              <a:rPr lang="cs-CZ" sz="500" dirty="0" err="1" smtClean="0"/>
              <a:t>vpx</a:t>
            </a:r>
            <a:r>
              <a:rPr lang="cs-CZ" sz="500" dirty="0" smtClean="0"/>
              <a:t>=299&amp;</a:t>
            </a:r>
            <a:r>
              <a:rPr lang="cs-CZ" sz="500" dirty="0" err="1" smtClean="0"/>
              <a:t>vpy</a:t>
            </a:r>
            <a:r>
              <a:rPr lang="cs-CZ" sz="500" dirty="0" smtClean="0"/>
              <a:t>=36&amp;dur=724&amp;</a:t>
            </a:r>
            <a:r>
              <a:rPr lang="cs-CZ" sz="500" dirty="0" err="1" smtClean="0"/>
              <a:t>hovh</a:t>
            </a:r>
            <a:r>
              <a:rPr lang="cs-CZ" sz="500" dirty="0" smtClean="0"/>
              <a:t>=205&amp;</a:t>
            </a:r>
            <a:r>
              <a:rPr lang="cs-CZ" sz="500" dirty="0" err="1" smtClean="0"/>
              <a:t>hovw</a:t>
            </a:r>
            <a:r>
              <a:rPr lang="cs-CZ" sz="500" dirty="0" smtClean="0"/>
              <a:t>=240&amp;</a:t>
            </a:r>
            <a:r>
              <a:rPr lang="cs-CZ" sz="500" dirty="0" err="1" smtClean="0"/>
              <a:t>tx</a:t>
            </a:r>
            <a:r>
              <a:rPr lang="cs-CZ" sz="500" dirty="0" smtClean="0"/>
              <a:t>=157&amp;ty=128&amp;</a:t>
            </a:r>
            <a:r>
              <a:rPr lang="cs-CZ" sz="500" dirty="0" err="1" smtClean="0"/>
              <a:t>sig</a:t>
            </a:r>
            <a:r>
              <a:rPr lang="cs-CZ" sz="500" dirty="0" smtClean="0"/>
              <a:t>=114118183149571806969&amp;</a:t>
            </a:r>
            <a:r>
              <a:rPr lang="cs-CZ" sz="500" dirty="0" err="1" smtClean="0"/>
              <a:t>sqi</a:t>
            </a:r>
            <a:r>
              <a:rPr lang="cs-CZ" sz="500" dirty="0" smtClean="0"/>
              <a:t>=2&amp;</a:t>
            </a:r>
            <a:r>
              <a:rPr lang="cs-CZ" sz="500" dirty="0" err="1" smtClean="0"/>
              <a:t>page</a:t>
            </a:r>
            <a:r>
              <a:rPr lang="cs-CZ" sz="500" dirty="0" smtClean="0"/>
              <a:t>=1&amp;</a:t>
            </a:r>
            <a:r>
              <a:rPr lang="cs-CZ" sz="500" dirty="0" err="1" smtClean="0"/>
              <a:t>tbnh</a:t>
            </a:r>
            <a:r>
              <a:rPr lang="cs-CZ" sz="500" dirty="0" smtClean="0"/>
              <a:t>=143&amp;</a:t>
            </a:r>
            <a:r>
              <a:rPr lang="cs-CZ" sz="500" dirty="0" err="1" smtClean="0"/>
              <a:t>tbnw</a:t>
            </a:r>
            <a:r>
              <a:rPr lang="cs-CZ" sz="500" dirty="0" smtClean="0"/>
              <a:t>=165&amp;start=0&amp;</a:t>
            </a:r>
            <a:r>
              <a:rPr lang="cs-CZ" sz="500" dirty="0" err="1" smtClean="0"/>
              <a:t>ndsp</a:t>
            </a:r>
            <a:r>
              <a:rPr lang="cs-CZ" sz="500" dirty="0" smtClean="0"/>
              <a:t>=27&amp;</a:t>
            </a:r>
            <a:r>
              <a:rPr lang="cs-CZ" sz="500" dirty="0" err="1" smtClean="0"/>
              <a:t>ved</a:t>
            </a:r>
            <a:r>
              <a:rPr lang="cs-CZ" sz="500" dirty="0" smtClean="0"/>
              <a:t>=1t:429,r:2,s:0</a:t>
            </a:r>
            <a:r>
              <a:rPr lang="cs-CZ" sz="500" dirty="0" smtClean="0">
                <a:hlinkClick r:id="rId7" action="ppaction://hlinkfile"/>
              </a:rPr>
              <a:t>,i:87</a:t>
            </a:r>
            <a:endParaRPr lang="cs-CZ" sz="500" dirty="0" smtClean="0"/>
          </a:p>
          <a:p>
            <a:r>
              <a:rPr lang="cs-CZ" sz="500" dirty="0" smtClean="0"/>
              <a:t>http://www.google.cz/imgres?q=medv%C4%9Bd+m%C3%BDval&amp;hl=cs&amp;tbo=d&amp;biw=1366&amp;bih=667&amp;tbm=isch&amp;tbnid=bMPzehSrVkncWM:&amp;imgrefurl=http://nunis.blog.cz/0803/medvidek-myval&amp;docid=zq_OvULeuq75YM&amp;imgurl=http://nd01.jxs.cz/684/893/fadd4dd951_10263728_o2.jpg&amp;w=572&amp;h=520&amp;ei=85m7ULGwD-XT4QTs74GIBA&amp;zoom=1&amp;iact=hc&amp;vpx=4&amp;vpy=162&amp;dur=706&amp;hovh=214&amp;hovw=235&amp;tx=101&amp;ty=116&amp;sig=114118183149571806969&amp;page=1&amp;tbnh=135&amp;tbnw=151&amp;start=0&amp;ndsp=30&amp;ved=1t:429,r:8</a:t>
            </a:r>
            <a:r>
              <a:rPr lang="cs-CZ" sz="500" dirty="0" smtClean="0">
                <a:hlinkClick r:id="rId8" action="ppaction://hlinkfile"/>
              </a:rPr>
              <a:t>,s:0,i:105</a:t>
            </a:r>
            <a:endParaRPr lang="cs-CZ" sz="500" dirty="0" smtClean="0"/>
          </a:p>
          <a:p>
            <a:r>
              <a:rPr lang="cs-CZ" sz="500" dirty="0">
                <a:hlinkClick r:id="rId9"/>
              </a:rPr>
              <a:t>http://</a:t>
            </a:r>
            <a:r>
              <a:rPr lang="cs-CZ" sz="500" dirty="0" smtClean="0">
                <a:hlinkClick r:id="rId9"/>
              </a:rPr>
              <a:t>cs.wikipedia.org/wiki/Soubor:Beluga_sturgeon.png</a:t>
            </a:r>
            <a:endParaRPr lang="cs-CZ" sz="5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4893365"/>
            <a:ext cx="48245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Konec</a:t>
            </a:r>
            <a:endParaRPr lang="cs-CZ" sz="96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604</TotalTime>
  <Words>637</Words>
  <Application>Microsoft Office PowerPoint</Application>
  <PresentationFormat>Předvádění na obrazovce (4:3)</PresentationFormat>
  <Paragraphs>152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Anotace</vt:lpstr>
      <vt:lpstr>Vyjmenovaná  fauna a flóra</vt:lpstr>
      <vt:lpstr>Pozorně sleduj následující obrázky.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 správně i, í/y, ý</vt:lpstr>
      <vt:lpstr>Zdroj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nejstarší literární památky</dc:title>
  <dc:creator>Tomas</dc:creator>
  <cp:lastModifiedBy>Admin</cp:lastModifiedBy>
  <cp:revision>54</cp:revision>
  <dcterms:created xsi:type="dcterms:W3CDTF">2012-11-28T17:07:37Z</dcterms:created>
  <dcterms:modified xsi:type="dcterms:W3CDTF">2006-10-28T11:25:15Z</dcterms:modified>
</cp:coreProperties>
</file>