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A8A3"/>
    <a:srgbClr val="03ED40"/>
    <a:srgbClr val="EB15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29.10.2006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112282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Vendulka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Ottová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_jazyk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_8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Vyjmenované činnosti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29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cs-CZ" sz="1000" dirty="0" smtClean="0"/>
          </a:p>
          <a:p>
            <a:r>
              <a:rPr lang="cs-CZ" sz="2800" dirty="0" smtClean="0"/>
              <a:t>Prezentace v PowerPointu </a:t>
            </a:r>
            <a:r>
              <a:rPr lang="cs-CZ" sz="2800" dirty="0" smtClean="0"/>
              <a:t>slouží </a:t>
            </a:r>
            <a:r>
              <a:rPr lang="cs-CZ" sz="2800" dirty="0" smtClean="0"/>
              <a:t>k </a:t>
            </a:r>
            <a:r>
              <a:rPr lang="cs-CZ" sz="2800" dirty="0" smtClean="0"/>
              <a:t>připomíná vyjmenovaná slova, resp. slovesa ve vyjmenovaných slovech. Žáci si je společně připomenou, na základě otázek si uvědomí jejich význam, aby si posléze zahráli zábavnou skupinovou hru.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8258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Vyjmenované činnosti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neb Vyjmenovaná slovesa</a:t>
            </a:r>
            <a:endParaRPr lang="cs-CZ" dirty="0"/>
          </a:p>
        </p:txBody>
      </p:sp>
      <p:pic>
        <p:nvPicPr>
          <p:cNvPr id="4" name="Picture 2" descr="C:\Documents and Settings\Admin\Local Settings\Temporary Internet Files\Content.IE5\QXV7K2ZB\MC9001578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618" y="3717032"/>
            <a:ext cx="2415223" cy="2460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41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1576536"/>
          </a:xfrm>
        </p:spPr>
        <p:txBody>
          <a:bodyPr/>
          <a:lstStyle/>
          <a:p>
            <a:r>
              <a:rPr lang="cs-CZ" dirty="0" smtClean="0"/>
              <a:t>Vybaví se Ti všechna vyjmenovaná slovesa?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94933"/>
            <a:ext cx="720080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59862" y="294933"/>
            <a:ext cx="1899970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ýt, bydlit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88178" y="294933"/>
            <a:ext cx="720080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L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295730"/>
            <a:ext cx="3024336" cy="138499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lyšet, blýskat se, polykat, plynout, plýtvat, vzlykat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268760"/>
            <a:ext cx="720080" cy="52322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M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42436" y="1252454"/>
            <a:ext cx="4536504" cy="138499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ýt, myslit, mýlit se, zamykat, smýkat, dmýchat, nachomýtnout se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2161142"/>
            <a:ext cx="720080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P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64288" y="2135177"/>
            <a:ext cx="1728192" cy="267765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k</a:t>
            </a:r>
            <a:r>
              <a:rPr lang="cs-CZ" sz="2800" dirty="0" smtClean="0"/>
              <a:t>lopýtat, </a:t>
            </a:r>
          </a:p>
          <a:p>
            <a:r>
              <a:rPr lang="cs-CZ" sz="2800" dirty="0" smtClean="0"/>
              <a:t>třpytit se, zpytovat, </a:t>
            </a:r>
          </a:p>
          <a:p>
            <a:r>
              <a:rPr lang="cs-CZ" sz="2800" dirty="0" smtClean="0"/>
              <a:t>pykat, </a:t>
            </a:r>
          </a:p>
          <a:p>
            <a:r>
              <a:rPr lang="cs-CZ" sz="2800" dirty="0" smtClean="0"/>
              <a:t>pýřit se, </a:t>
            </a:r>
          </a:p>
          <a:p>
            <a:r>
              <a:rPr lang="cs-CZ" sz="2800" dirty="0" smtClean="0"/>
              <a:t>čepýřit se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3528" y="2819228"/>
            <a:ext cx="720080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 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59862" y="2819228"/>
            <a:ext cx="3484146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u</a:t>
            </a:r>
            <a:r>
              <a:rPr lang="cs-CZ" sz="2800" dirty="0" smtClean="0"/>
              <a:t>sychat, syčet, sypat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55144" y="2901424"/>
            <a:ext cx="1702360" cy="181588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ýt, výskat, zvykat, žvýkat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268098" y="4146822"/>
            <a:ext cx="720080" cy="52322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 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7395" y="3809365"/>
            <a:ext cx="720080" cy="52322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Z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59862" y="3809365"/>
            <a:ext cx="1539930" cy="52322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nazývat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61473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8909" y="4653136"/>
            <a:ext cx="7897587" cy="1642120"/>
          </a:xfrm>
        </p:spPr>
        <p:txBody>
          <a:bodyPr/>
          <a:lstStyle/>
          <a:p>
            <a:r>
              <a:rPr lang="cs-CZ" sz="4400" dirty="0" smtClean="0"/>
              <a:t>Zdůvodni na příkladech, </a:t>
            </a:r>
            <a:br>
              <a:rPr lang="cs-CZ" sz="4400" dirty="0" smtClean="0"/>
            </a:br>
            <a:r>
              <a:rPr lang="cs-CZ" sz="4400" dirty="0" smtClean="0"/>
              <a:t>v čem spočívá rozdíl.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785042"/>
            <a:ext cx="2880320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nabýt x nabít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785551"/>
            <a:ext cx="5544616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nabýt vědomosti x nabít někomu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8909" y="2127819"/>
            <a:ext cx="2880320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dobýt x dobít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8909" y="3429000"/>
            <a:ext cx="2880320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odbýt x odbít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91880" y="2123919"/>
            <a:ext cx="5544616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dobýt hrad x dobít zraněné zvíře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91880" y="3413433"/>
            <a:ext cx="5544616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odbýt někoho x odbít míč, půlnoc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Documents and Settings\Admin\Local Settings\Temporary Internet Files\Content.IE5\QXV7K2ZB\MP9002017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649176"/>
            <a:ext cx="2376262" cy="1588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23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497" y="4653136"/>
            <a:ext cx="7920999" cy="1642120"/>
          </a:xfrm>
        </p:spPr>
        <p:txBody>
          <a:bodyPr/>
          <a:lstStyle/>
          <a:p>
            <a:r>
              <a:rPr lang="cs-CZ" dirty="0" smtClean="0"/>
              <a:t>Zdůvodni na příkladech, </a:t>
            </a:r>
            <a:br>
              <a:rPr lang="cs-CZ" dirty="0" smtClean="0"/>
            </a:br>
            <a:r>
              <a:rPr lang="cs-CZ" dirty="0" smtClean="0"/>
              <a:t>v čem spočívá rozdíl.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497" y="2924944"/>
            <a:ext cx="3826461" cy="52322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slynout x slinit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498" y="1268760"/>
            <a:ext cx="3826461" cy="52322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vyplývati x vyplivovat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31770" y="2924944"/>
            <a:ext cx="4381390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lynout krásou x slinit (vypouštět sliny)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44007" y="1257485"/>
            <a:ext cx="4369153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yplývati z něčeho x vyplivovat sliny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Admin\Local Settings\Temporary Internet Files\Content.IE5\E7E284VZ\MC9004240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25144"/>
            <a:ext cx="1803400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6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8909" y="4653136"/>
            <a:ext cx="7897587" cy="1642120"/>
          </a:xfrm>
        </p:spPr>
        <p:txBody>
          <a:bodyPr/>
          <a:lstStyle/>
          <a:p>
            <a:r>
              <a:rPr lang="cs-CZ" sz="4400" dirty="0" smtClean="0"/>
              <a:t>Zdůvodni na příkladech, </a:t>
            </a:r>
            <a:br>
              <a:rPr lang="cs-CZ" sz="4400" dirty="0" smtClean="0"/>
            </a:br>
            <a:r>
              <a:rPr lang="cs-CZ" sz="4400" dirty="0" smtClean="0"/>
              <a:t>v čem spočívá rozdíl.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785042"/>
            <a:ext cx="3096344" cy="523220"/>
          </a:xfrm>
          <a:prstGeom prst="rect">
            <a:avLst/>
          </a:prstGeom>
          <a:solidFill>
            <a:srgbClr val="EB15A4"/>
          </a:solidFill>
          <a:ln>
            <a:solidFill>
              <a:srgbClr val="EB15A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ýt x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785551"/>
            <a:ext cx="5544616" cy="52322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ýt vodou x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ít (vlastnit)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6139" y="1862309"/>
            <a:ext cx="3109717" cy="523220"/>
          </a:xfrm>
          <a:prstGeom prst="rect">
            <a:avLst/>
          </a:prstGeom>
          <a:solidFill>
            <a:srgbClr val="EB15A4"/>
          </a:solidFill>
          <a:ln>
            <a:solidFill>
              <a:srgbClr val="EB15A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ýlí se x milý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2890213"/>
            <a:ext cx="3109717" cy="523220"/>
          </a:xfrm>
          <a:prstGeom prst="rect">
            <a:avLst/>
          </a:prstGeom>
          <a:solidFill>
            <a:srgbClr val="EB15A4"/>
          </a:solidFill>
          <a:ln>
            <a:solidFill>
              <a:srgbClr val="EB15A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vymýtit x vymítat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91878" y="1862309"/>
            <a:ext cx="5544616" cy="52322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lete se x milý člověk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85476" y="2890213"/>
            <a:ext cx="5544616" cy="52322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ást lesa x ďábla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44286" y="3936653"/>
            <a:ext cx="3109717" cy="523220"/>
          </a:xfrm>
          <a:prstGeom prst="rect">
            <a:avLst/>
          </a:prstGeom>
          <a:solidFill>
            <a:srgbClr val="EB15A4"/>
          </a:solidFill>
          <a:ln>
            <a:solidFill>
              <a:srgbClr val="EB15A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dmýchat x míchat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3936653"/>
            <a:ext cx="5544616" cy="52322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hánět vzduch x těsto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 descr="C:\Documents and Settings\Admin\Local Settings\Temporary Internet Files\Content.IE5\74K36R7A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81128"/>
            <a:ext cx="213924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94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8909" y="4653136"/>
            <a:ext cx="7897587" cy="1642120"/>
          </a:xfrm>
        </p:spPr>
        <p:txBody>
          <a:bodyPr/>
          <a:lstStyle/>
          <a:p>
            <a:r>
              <a:rPr lang="cs-CZ" sz="4400" dirty="0" smtClean="0"/>
              <a:t>Zdůvodni na příkladech, </a:t>
            </a:r>
            <a:br>
              <a:rPr lang="cs-CZ" sz="4400" dirty="0" smtClean="0"/>
            </a:br>
            <a:r>
              <a:rPr lang="cs-CZ" sz="4400" dirty="0" smtClean="0"/>
              <a:t>v čem spočívá rozdíl.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5" y="785042"/>
            <a:ext cx="3384375" cy="52322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pykat x </a:t>
            </a:r>
            <a:r>
              <a:rPr lang="cs-CZ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pikat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23928" y="785551"/>
            <a:ext cx="5112568" cy="954107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pytovat svědomí x </a:t>
            </a:r>
          </a:p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hrát na pikanou v dětské hře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814" y="1910808"/>
            <a:ext cx="3371003" cy="52322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opylovat x opilovat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682" y="2635831"/>
            <a:ext cx="3371001" cy="52322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pyl x pil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3928" y="1910808"/>
            <a:ext cx="5112567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květy x pilníkem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3926" y="2636912"/>
            <a:ext cx="511256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rášek v květu x pil vodu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9967" y="3425252"/>
            <a:ext cx="3371001" cy="52322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slepýš x slepíš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4566" y="4125956"/>
            <a:ext cx="3371001" cy="52322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zpytovat x pitvat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49127" y="3425252"/>
            <a:ext cx="511256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plaz x slepit lepidlem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23926" y="4116386"/>
            <a:ext cx="511256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svědomí x provádět pitvu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Documents and Settings\Admin\Local Settings\Temporary Internet Files\Content.IE5\OPCZDN3L\MC900359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97152"/>
            <a:ext cx="1815998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09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278" y="4653136"/>
            <a:ext cx="6846018" cy="1642120"/>
          </a:xfrm>
        </p:spPr>
        <p:txBody>
          <a:bodyPr/>
          <a:lstStyle/>
          <a:p>
            <a:r>
              <a:rPr lang="cs-CZ" sz="4400" dirty="0" smtClean="0"/>
              <a:t>Zdůvodni na příkladech, </a:t>
            </a:r>
            <a:br>
              <a:rPr lang="cs-CZ" sz="4400" dirty="0" smtClean="0"/>
            </a:br>
            <a:r>
              <a:rPr lang="cs-CZ" sz="4400" dirty="0" smtClean="0"/>
              <a:t>v čem spočívá rozdíl.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0279" y="2794559"/>
            <a:ext cx="3826461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výskat x vískat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0279" y="620688"/>
            <a:ext cx="3826461" cy="523220"/>
          </a:xfrm>
          <a:prstGeom prst="rect">
            <a:avLst/>
          </a:prstGeom>
          <a:solidFill>
            <a:srgbClr val="03ED40"/>
          </a:solidFill>
          <a:ln>
            <a:solidFill>
              <a:srgbClr val="03ED4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sypat x sípat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4007" y="1682197"/>
            <a:ext cx="4381390" cy="52322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 x věneček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17246" y="635425"/>
            <a:ext cx="4369153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ákem x chraptět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0278" y="1700808"/>
            <a:ext cx="3826461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výt x vít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403" y="3808204"/>
            <a:ext cx="3826461" cy="52322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azývat se x </a:t>
            </a:r>
            <a:r>
              <a:rPr lang="cs-CZ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nazívat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60378" y="2794559"/>
            <a:ext cx="4381390" cy="52322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ásavě křičet x ve vlasech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50997" y="3808204"/>
            <a:ext cx="4381390" cy="52322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menovat se x mnoho zívat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Documents and Settings\Admin\Local Settings\Temporary Internet Files\Content.IE5\E7E284VZ\MP9004309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704" y="4645877"/>
            <a:ext cx="2431456" cy="178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68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8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ZÁBAVNÁ </a:t>
            </a:r>
            <a:br>
              <a:rPr lang="cs-CZ" b="1" dirty="0" smtClean="0"/>
            </a:br>
            <a:r>
              <a:rPr lang="cs-CZ" b="1" dirty="0" smtClean="0"/>
              <a:t>SKUPINOVÁ HRA:</a:t>
            </a:r>
            <a:br>
              <a:rPr lang="cs-CZ" b="1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 čas a bez jediného slova žákům ve své skupině jedinec předvede dané činnosti. 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2204864"/>
            <a:ext cx="66967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51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I. SKUPINA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971600" y="4743377"/>
            <a:ext cx="66967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971600" y="620688"/>
            <a:ext cx="2052228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zívat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260689"/>
            <a:ext cx="2052228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mít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1945795"/>
            <a:ext cx="2052228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výt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2651437"/>
            <a:ext cx="2052228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slintat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61584" y="3372787"/>
            <a:ext cx="2052228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odbít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87698" y="4027548"/>
            <a:ext cx="2052228" cy="5232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hloubit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30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II. SKUPINA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971600" y="4743377"/>
            <a:ext cx="66967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971600" y="620688"/>
            <a:ext cx="2052228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narazit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260689"/>
            <a:ext cx="2052228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umývat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1945795"/>
            <a:ext cx="2052228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slynout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2651437"/>
            <a:ext cx="2052228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vískat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61584" y="3372787"/>
            <a:ext cx="2052228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slíbit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87698" y="4027548"/>
            <a:ext cx="2052228" cy="52322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mlít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174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III. SKUPINA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971600" y="4743377"/>
            <a:ext cx="66967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971600" y="620688"/>
            <a:ext cx="205222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zamrazit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260689"/>
            <a:ext cx="205222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vymítat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1945795"/>
            <a:ext cx="205222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výskat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2651437"/>
            <a:ext cx="205222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vít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61584" y="3372787"/>
            <a:ext cx="205222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oblíbit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87698" y="4027548"/>
            <a:ext cx="2052228" cy="523220"/>
          </a:xfrm>
          <a:prstGeom prst="rect">
            <a:avLst/>
          </a:prstGeom>
          <a:solidFill>
            <a:srgbClr val="78A8A3"/>
          </a:solidFill>
          <a:ln>
            <a:solidFill>
              <a:srgbClr val="78A8A3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nazývat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726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IV. SKUPINA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971600" y="4743377"/>
            <a:ext cx="66967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971600" y="620688"/>
            <a:ext cx="20522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opít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260689"/>
            <a:ext cx="20522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plivat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1945795"/>
            <a:ext cx="20522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opylovat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2651437"/>
            <a:ext cx="20522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sípat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61584" y="3372787"/>
            <a:ext cx="20522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slepit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87698" y="4027548"/>
            <a:ext cx="205222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zpytovat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97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800" dirty="0" smtClean="0"/>
              <a:t>Použité obrázky jsou součástí programu Microsoft Office.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0683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8000" dirty="0" smtClean="0"/>
              <a:t>KONEC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34675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104</TotalTime>
  <Words>423</Words>
  <Application>Microsoft Office PowerPoint</Application>
  <PresentationFormat>Předvádění na obrazovce (4:3)</PresentationFormat>
  <Paragraphs>117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Živly</vt:lpstr>
      <vt:lpstr>Prezentace aplikace PowerPoint</vt:lpstr>
      <vt:lpstr>Anotace</vt:lpstr>
      <vt:lpstr>Vyjmenované činnosti</vt:lpstr>
      <vt:lpstr>Vybaví se Ti všechna vyjmenovaná slovesa?</vt:lpstr>
      <vt:lpstr>Zdůvodni na příkladech,  v čem spočívá rozdíl.</vt:lpstr>
      <vt:lpstr>Zdůvodni na příkladech,  v čem spočívá rozdíl.</vt:lpstr>
      <vt:lpstr>Zdůvodni na příkladech,  v čem spočívá rozdíl.</vt:lpstr>
      <vt:lpstr>Zdůvodni na příkladech,  v čem spočívá rozdíl.</vt:lpstr>
      <vt:lpstr>Zdůvodni na příkladech,  v čem spočívá rozdíl.</vt:lpstr>
      <vt:lpstr>ZÁBAVNÁ  SKUPINOVÁ HRA:  Na čas a bez jediného slova žákům ve své skupině jedinec předvede dané činnosti. </vt:lpstr>
      <vt:lpstr>I. SKUPINA</vt:lpstr>
      <vt:lpstr>II. SKUPINA</vt:lpstr>
      <vt:lpstr>III. SKUPINA</vt:lpstr>
      <vt:lpstr>IV. SKUPINA</vt:lpstr>
      <vt:lpstr>Zdroj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Vyjmenované činnosti</dc:title>
  <dc:creator>Admin</dc:creator>
  <cp:lastModifiedBy>Admin</cp:lastModifiedBy>
  <cp:revision>12</cp:revision>
  <dcterms:created xsi:type="dcterms:W3CDTF">2012-12-04T09:36:35Z</dcterms:created>
  <dcterms:modified xsi:type="dcterms:W3CDTF">2006-10-29T01:30:12Z</dcterms:modified>
</cp:coreProperties>
</file>