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1" r:id="rId8"/>
    <p:sldId id="263" r:id="rId9"/>
    <p:sldId id="264" r:id="rId10"/>
    <p:sldId id="262" r:id="rId11"/>
    <p:sldId id="265" r:id="rId12"/>
    <p:sldId id="267" r:id="rId13"/>
    <p:sldId id="268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734" y="-6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Esf-9zK1yl4" TargetMode="External"/><Relationship Id="rId4" Type="http://schemas.openxmlformats.org/officeDocument/2006/relationships/hyperlink" Target="http://www.youtube.com/watch?v=gnEgAHUSLoo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8/88/Jiri_Suchy_KVIFF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mY6HAv0Zc5Q" TargetMode="External"/><Relationship Id="rId5" Type="http://schemas.openxmlformats.org/officeDocument/2006/relationships/hyperlink" Target="http://www.youtube.com/watch?v=sKH49zdu5mc" TargetMode="External"/><Relationship Id="rId4" Type="http://schemas.openxmlformats.org/officeDocument/2006/relationships/hyperlink" Target="http://www.youtube.com/watch?v=cV8i0_KGu8Q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http://www.google.cz/url?sa=i&amp;rct=j&amp;q=such%C3%BD+%C5%A1litr&amp;source=images&amp;cd=&amp;cad=rja&amp;docid=JU8ZysyutGZFTM&amp;tbnid=0GomZLbPm7vaeM:&amp;ved=0CAUQjRw&amp;url=http://muslib.ru/Ji%C5%99%C3%AD+Such%C3%BD+&amp;+Ji%C5%99%C3%AD+%C5%A0litr_b1316044/photo/1732231&amp;ei=6fOBUYGPMIXHtQbdlYGAAw&amp;bvm=bv.45960087,bs.1,d.Yms&amp;psig=AFQjCNF333wliGXfCv1gpUg_3ead5HKLrQ&amp;ust=136755747165247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8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a/a6/Zdenek_Sverak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a/af/Podpis_zs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b8ZmzPBJzI" TargetMode="External"/><Relationship Id="rId5" Type="http://schemas.openxmlformats.org/officeDocument/2006/relationships/hyperlink" Target="http://www.youtube.com/watch?v=5yihGUHmdDc" TargetMode="External"/><Relationship Id="rId4" Type="http://schemas.openxmlformats.org/officeDocument/2006/relationships/hyperlink" Target="http://www.youtube.com/watch?v=jLG1ILNKQp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d/d2/%C4%8Cepelka%2C_Sv%C4%9Br%C3%A1k%2C_Smoljak_na_Sv%C4%9Btu_knihy_2010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5/50/Jaroslav_Uhlir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7/75/Jan_Sverak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denek_Sverak.jpg" TargetMode="External"/><Relationship Id="rId3" Type="http://schemas.openxmlformats.org/officeDocument/2006/relationships/image" Target="../media/image3.jpeg"/><Relationship Id="rId7" Type="http://schemas.openxmlformats.org/officeDocument/2006/relationships/hyperlink" Target="http://cs.wikipedia.org/wiki/Soubor:Ji%C5%99%C3%AD-Such%C3%BD--Jitka-Molavcov%C3%A1--Michal-Hor%C3%A1%C4%8Dek--Brno2011zb.jpg" TargetMode="External"/><Relationship Id="rId12" Type="http://schemas.openxmlformats.org/officeDocument/2006/relationships/hyperlink" Target="http://cs.wikipedia.org/wiki/Soubor:Jan_Sverak.jpg" TargetMode="External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iri_Suchy_KVIFF.jpg" TargetMode="External"/><Relationship Id="rId11" Type="http://schemas.openxmlformats.org/officeDocument/2006/relationships/hyperlink" Target="http://cs.wikipedia.org/wiki/Soubor:Jaroslav_Uhlir.jpg" TargetMode="External"/><Relationship Id="rId5" Type="http://schemas.openxmlformats.org/officeDocument/2006/relationships/hyperlink" Target="http://www.youtoube.com/" TargetMode="External"/><Relationship Id="rId10" Type="http://schemas.openxmlformats.org/officeDocument/2006/relationships/hyperlink" Target="http://commons.wikimedia.org/wiki/File:%C4%8Cepelka,_Sv%C4%9Br%C3%A1k,_Smoljak_na_Sv%C4%9Btu_knihy_2010.JPG?uselang=cs" TargetMode="External"/><Relationship Id="rId4" Type="http://schemas.openxmlformats.org/officeDocument/2006/relationships/hyperlink" Target="http://www.wikipedia.cz/" TargetMode="External"/><Relationship Id="rId9" Type="http://schemas.openxmlformats.org/officeDocument/2006/relationships/hyperlink" Target="http://cs.wikipedia.org/wiki/Soubor:Podpis_zs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p%C3%ADse%C5%88&amp;source=images&amp;cd=&amp;cad=rja&amp;docid=6C53FwjBQMLWOM&amp;tbnid=TPrExLwJGoUvsM:&amp;ved=0CAUQjRw&amp;url=http://colour-tess.blog.cz/&amp;ei=2euBUcrNJY7EswbeoIDIBA&amp;bvm=bv.45960087,d.Yms&amp;psig=AFQjCNFVcqUx6Mx5nQvJiMRGZ3_55wc88A&amp;ust=1367555397174588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5683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Písňové texty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80861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>
            <a:normAutofit/>
          </a:bodyPr>
          <a:lstStyle/>
          <a:p>
            <a:pPr algn="r"/>
            <a:r>
              <a:rPr lang="cs-CZ" sz="4800" dirty="0" smtClean="0"/>
              <a:t>Anotace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827584" y="1556792"/>
            <a:ext cx="7560840" cy="46805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" dirty="0" smtClean="0"/>
          </a:p>
          <a:p>
            <a:r>
              <a:rPr lang="cs-CZ" dirty="0" smtClean="0"/>
              <a:t>Prezentace v PowerPointu </a:t>
            </a:r>
            <a:r>
              <a:rPr lang="cs-CZ" dirty="0" smtClean="0"/>
              <a:t>žákům přináší nejenom charakteristiku písně jako specifického útvaru literární teorie, ale i krátké </a:t>
            </a:r>
            <a:r>
              <a:rPr lang="cs-CZ" dirty="0" smtClean="0"/>
              <a:t>medailonky dvou nepřehlédnutelných osobností české písňové tvorby – Jiřího Suchého a Zdeňka Svěráka. Prezentace nabízí žákům možnosti aktivně se zapojit do interpretace vybraných písňových textů.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63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026767"/>
          </a:xfrm>
        </p:spPr>
        <p:txBody>
          <a:bodyPr>
            <a:noAutofit/>
          </a:bodyPr>
          <a:lstStyle/>
          <a:p>
            <a:pPr algn="r"/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Písňové </a:t>
            </a:r>
            <a:b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texty</a:t>
            </a:r>
            <a:endParaRPr lang="cs-CZ" sz="9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699792" y="1600200"/>
            <a:ext cx="5987008" cy="4525963"/>
          </a:xfr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endParaRPr lang="cs-CZ" sz="1000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básnická skladba určená ke zpěvu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 jednotnou stavbu slok (strof) a zpěvný, rýmovaný verš</a:t>
            </a:r>
          </a:p>
          <a:p>
            <a:r>
              <a:rPr lang="cs-CZ" dirty="0"/>
              <a:t>d</a:t>
            </a:r>
            <a:r>
              <a:rPr lang="cs-CZ" dirty="0" smtClean="0"/>
              <a:t>le původu dělíme písně na:</a:t>
            </a:r>
          </a:p>
          <a:p>
            <a:pPr lvl="1"/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idové</a:t>
            </a:r>
            <a:r>
              <a:rPr lang="cs-CZ" dirty="0" smtClean="0"/>
              <a:t> (autor neznámý)</a:t>
            </a:r>
          </a:p>
          <a:p>
            <a:pPr lvl="1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umělé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d</a:t>
            </a:r>
            <a:r>
              <a:rPr lang="cs-CZ" dirty="0" smtClean="0"/>
              <a:t>le zaměření dělíme písně na:</a:t>
            </a:r>
          </a:p>
          <a:p>
            <a:pPr lvl="1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duchovní</a:t>
            </a:r>
            <a:r>
              <a:rPr lang="cs-CZ" dirty="0" smtClean="0"/>
              <a:t> (zaměřené k Bohu)</a:t>
            </a:r>
          </a:p>
          <a:p>
            <a:pPr lvl="1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světské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064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026767"/>
          </a:xfrm>
        </p:spPr>
        <p:txBody>
          <a:bodyPr>
            <a:noAutofit/>
          </a:bodyPr>
          <a:lstStyle/>
          <a:p>
            <a:pPr algn="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SUCHÝ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5733256"/>
            <a:ext cx="3672408" cy="1752600"/>
          </a:xfrm>
        </p:spPr>
        <p:txBody>
          <a:bodyPr/>
          <a:lstStyle/>
          <a:p>
            <a:pPr algn="r"/>
            <a:r>
              <a:rPr lang="cs-CZ" dirty="0" smtClean="0">
                <a:sym typeface="Wingdings 2"/>
              </a:rPr>
              <a:t> </a:t>
            </a:r>
            <a:r>
              <a:rPr lang="cs-CZ" dirty="0" smtClean="0"/>
              <a:t>1931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6237312"/>
            <a:ext cx="62621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i="1" dirty="0" smtClean="0"/>
              <a:t>„Nemáte-li </a:t>
            </a:r>
            <a:r>
              <a:rPr lang="cs-CZ" sz="2800" i="1" dirty="0"/>
              <a:t>co říci, neříkejte to</a:t>
            </a:r>
            <a:r>
              <a:rPr lang="cs-CZ" sz="2800" i="1" dirty="0" smtClean="0"/>
              <a:t>.“</a:t>
            </a:r>
            <a:endParaRPr lang="cs-CZ" sz="2800" i="1" dirty="0"/>
          </a:p>
        </p:txBody>
      </p:sp>
      <p:pic>
        <p:nvPicPr>
          <p:cNvPr id="5" name="Picture 2" descr="Soubor:Jiri Suchy KVIFF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1595"/>
            <a:ext cx="4317909" cy="43179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064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SUCHÝ</a:t>
            </a:r>
            <a:endParaRPr lang="cs-CZ" sz="5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915816" y="1600200"/>
            <a:ext cx="5770984" cy="4525963"/>
          </a:xfrm>
          <a:solidFill>
            <a:schemeClr val="accent2">
              <a:lumMod val="60000"/>
              <a:lumOff val="40000"/>
            </a:schemeClr>
          </a:solidFill>
          <a:ln w="3175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dirty="0"/>
              <a:t>d</a:t>
            </a:r>
            <a:r>
              <a:rPr lang="cs-CZ" dirty="0" smtClean="0"/>
              <a:t>ivadelník, básník, skladatel</a:t>
            </a:r>
          </a:p>
          <a:p>
            <a:r>
              <a:rPr lang="cs-CZ" dirty="0"/>
              <a:t>j</a:t>
            </a:r>
            <a:r>
              <a:rPr lang="cs-CZ" dirty="0" smtClean="0"/>
              <a:t>eho profesní dráha je úzce spjata s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iřím ŠLITREM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dirty="0" smtClean="0"/>
              <a:t>spolu založili divadlo SEMAFOR) a s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Jitkou MOLAVCOVOU</a:t>
            </a:r>
          </a:p>
          <a:p>
            <a:r>
              <a:rPr lang="cs-CZ" dirty="0"/>
              <a:t>p</a:t>
            </a:r>
            <a:r>
              <a:rPr lang="cs-CZ" dirty="0" smtClean="0"/>
              <a:t>odílel se na řadě filmů (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Kdyby tisíc klarinetů</a:t>
            </a:r>
            <a:r>
              <a:rPr lang="cs-CZ" dirty="0" smtClean="0"/>
              <a:t>;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Zločin v šantánu</a:t>
            </a:r>
            <a:r>
              <a:rPr lang="cs-CZ" dirty="0" smtClean="0"/>
              <a:t>) a je autorem řady písní (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Babetta</a:t>
            </a:r>
            <a:r>
              <a:rPr lang="cs-CZ" dirty="0" smtClean="0"/>
              <a:t>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Malé kotě</a:t>
            </a:r>
            <a:r>
              <a:rPr lang="cs-CZ" dirty="0" smtClean="0"/>
              <a:t>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Pramínek vlasů</a:t>
            </a:r>
            <a:r>
              <a:rPr lang="cs-CZ" dirty="0" smtClean="0"/>
              <a:t>,…)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64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332656"/>
            <a:ext cx="6143625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ŠLITR a Jiří SUCHÝ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muslib.ru/pb/131/1316044/ji-such--ji-litr_173223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6143625" cy="4610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00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332656"/>
            <a:ext cx="6143625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Jitka MOLAVCOVÁ a Jiří SUCHÝ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f/f5/Ji%C5%99%C3%AD-Such%C3%BD--Jitka-Molavcov%C3%A1--Michal-Hor%C3%A1%C4%8Dek--Brno2011zb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523"/>
          <a:stretch/>
        </p:blipFill>
        <p:spPr bwMode="auto">
          <a:xfrm>
            <a:off x="2547919" y="1700808"/>
            <a:ext cx="6003383" cy="4774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0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2130425"/>
            <a:ext cx="7901837" cy="3026767"/>
          </a:xfrm>
        </p:spPr>
        <p:txBody>
          <a:bodyPr>
            <a:noAutofit/>
          </a:bodyPr>
          <a:lstStyle/>
          <a:p>
            <a:pPr algn="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Zdeněk SVĚRÁK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5733256"/>
            <a:ext cx="3672408" cy="1752600"/>
          </a:xfrm>
        </p:spPr>
        <p:txBody>
          <a:bodyPr/>
          <a:lstStyle/>
          <a:p>
            <a:pPr algn="r"/>
            <a:r>
              <a:rPr lang="cs-CZ" dirty="0" smtClean="0">
                <a:sym typeface="Wingdings 2"/>
              </a:rPr>
              <a:t> </a:t>
            </a:r>
            <a:r>
              <a:rPr lang="cs-CZ" dirty="0" smtClean="0"/>
              <a:t>1936</a:t>
            </a:r>
            <a:endParaRPr lang="cs-CZ" dirty="0"/>
          </a:p>
        </p:txBody>
      </p:sp>
      <p:pic>
        <p:nvPicPr>
          <p:cNvPr id="8196" name="Picture 4" descr="Soubor:Podpis z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515" y="5755430"/>
            <a:ext cx="2347178" cy="100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Zdenek Sverak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736" y="368229"/>
            <a:ext cx="3287462" cy="43832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43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Zdeněk SVĚRÁK</a:t>
            </a:r>
            <a:endParaRPr lang="cs-CZ" sz="5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915816" y="1600200"/>
            <a:ext cx="5770984" cy="4997152"/>
          </a:xfrm>
          <a:solidFill>
            <a:schemeClr val="accent2">
              <a:lumMod val="60000"/>
              <a:lumOff val="40000"/>
            </a:schemeClr>
          </a:solidFill>
          <a:ln w="31750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endParaRPr lang="cs-CZ" sz="1000" dirty="0" smtClean="0"/>
          </a:p>
          <a:p>
            <a:r>
              <a:rPr lang="cs-CZ" dirty="0" smtClean="0"/>
              <a:t>herec, scénárista, dramatik a spisovatel</a:t>
            </a:r>
          </a:p>
          <a:p>
            <a:r>
              <a:rPr lang="cs-CZ" dirty="0"/>
              <a:t>j</a:t>
            </a:r>
            <a:r>
              <a:rPr lang="cs-CZ" dirty="0" smtClean="0"/>
              <a:t>eho profesní dráha je úzce spjata s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Ladislavem SMOLJAKEM </a:t>
            </a:r>
            <a:r>
              <a:rPr lang="cs-CZ" dirty="0" smtClean="0"/>
              <a:t>(spolu založili Divadlo Járy Cimrmana),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Jaroslavem UHLÍŘEM</a:t>
            </a:r>
            <a:r>
              <a:rPr lang="cs-CZ" dirty="0" smtClean="0"/>
              <a:t> (hudebník) a se synem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Janem SVĚRÁKEM</a:t>
            </a:r>
            <a:r>
              <a:rPr lang="cs-CZ" dirty="0" smtClean="0"/>
              <a:t> (režisér)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j</a:t>
            </a:r>
            <a:r>
              <a:rPr lang="cs-CZ" dirty="0" smtClean="0"/>
              <a:t>e autorem řady divadelních představení Járy Cimrmana, </a:t>
            </a:r>
            <a:r>
              <a:rPr lang="cs-CZ" dirty="0" smtClean="0"/>
              <a:t>podílel </a:t>
            </a:r>
            <a:r>
              <a:rPr lang="cs-CZ" dirty="0" smtClean="0"/>
              <a:t>se na řadě filmů (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 veteráni, Obecná škola, Vesničko má, středisková, Kolja </a:t>
            </a:r>
            <a:r>
              <a:rPr lang="cs-CZ" dirty="0" smtClean="0"/>
              <a:t>(získal Oskara)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Lotrando a Zubejda, Vratné lahve</a:t>
            </a:r>
            <a:r>
              <a:rPr lang="cs-CZ" dirty="0" smtClean="0"/>
              <a:t>), je autorem řady písní </a:t>
            </a:r>
            <a:r>
              <a:rPr lang="cs-CZ" dirty="0"/>
              <a:t>(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Dělání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Není nutno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Severní vítr</a:t>
            </a:r>
            <a:r>
              <a:rPr lang="cs-CZ" dirty="0"/>
              <a:t>) </a:t>
            </a:r>
            <a:r>
              <a:rPr lang="cs-CZ" dirty="0" smtClean="0"/>
              <a:t>i knih pro děti (Radovanovy radovánky, Jaké je to asi v Čudu)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300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6374" y="620688"/>
            <a:ext cx="6143625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SVĚRÁK a SMOLJAK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2" descr="data:image/jpeg;base64,/9j/4AAQSkZJRgABAQAAAQABAAD/2wCEAAkGBhQSERUUExQWFRUVFhgYGBgYGRwYGhwaGBgYFxcZGxgXHCYeFxwkHBwVHy8gIycpLCwsHB4xNTAqNSYrLCkBCQoKDgwOGg8PGiwfHCQsKSkpLCwpKSkpKSkpKSksKSkpLCkpKSkpKSwpLCkpLCwsKSkpKSksLCksLCwpKSwsKf/AABEIALcBEwMBIgACEQEDEQH/xAAcAAACAgMBAQAAAAAAAAAAAAAFBgMEAAIHAQj/xABAEAABAgMGAwUGBgEDAgcAAAABAhEAAyEEBRIxQVEGYXETIoGRoQcyscHR8BQjQlLh8WIVcoKSwhYXJDNjorL/xAAZAQADAQEBAAAAAAAAAAAAAAABAgMEAAX/xAAjEQACAgICAQUBAQAAAAAAAAAAAQIRITEDEkEEEyJRYTJC/9oADAMBAAIRAxEAPwCWzTBLFWKhkNBB27JpoonvHMk0H0hKumeqZMr/AFtT70h2s1l7pSfdGej6muw150jMnZaix/qKprlJIlpLYnIKiNv8Ry+Mbfi9Aaj05RUts/D/AMW/jPpkAIGy7dXr9+ERnLJogg7Nmk66D6RRNoIpWpj1Ezm1Mo8tMp/lEtlkFJC6CsSyFncwOkF6ZQQkANyBrBOL0pfMxdlnnFAF4v2dVIpEmySu8YxiTAIxorQlkBB3iNXWLBTEMwQjQyISeZgdbLKFffrSCKxFaYqFi6YZK0J17XYqXiUHIFSDmBWvMQuTr2IFAQMj6t6R1T8LiS2ezwj3tdiULKMNDUdPm1RFJRrJnT8AGwX+QWdifvOHe4kFbrPewinMkU9WgBc/DwmLIYM2LwFfk0OtyXb2EtyA3Oj1fq2nMQIx8gbI02VSQwRQD3iSa5E7dIvWBWEOpRYDxUdvOK823qXtUMNGrp5RJIlNkIe/oBbQSVOaDlUt1NIy33lgDSwRTN/t43lyCaCgi2m7qd6sNlgBuAqSFOSotmaAQQkyDzYDnG6LuADA0jVXdcEMN9OsFKjiKbJUaA9fnESLOoEHk3nn99I9/EpSXBGelPGLgmAgGO2HQPNlUo0JpudY1RZylXeJ8/toIJlFyRkfp9+sQWuWcQ6Z846gInkzk6vTYn1rFa3WIzQ4VQ6GIklqRLKUxc/H6tBuzqYr3jwylWaa6Fg+TCpH22ekLt4XcpALDJ8n005GOrTFhYZvP6iBVuuVM1wpLvn9csxCSggpnGV3gXNNecZD7N9lkwqJRMRhemIF/Fi0eRL25fQ/dCpwkioUc9POp9W8Yf2AGndahOrO/hlCPw9NCQ5YlqNoNPP6w1dqEoZR7x0Gf3zJDeMVWhQPelvwkg5+rmpID7b1gbLtihyyp1jTiaeUO2jePi3e+FHq1B1jnYhUjrpX5Rkns1w0NdntNK8h5wYs6wpDiv3vCvZbRTelRycv1P0gzdM0MpsiYVDFyUmvSCEuZFWzgKfxiScggsMurQTgijpFyROrrAqzzFHUDzP0i9KSTr5D+YdMRhZHWMMRSieX34xuTyi6J0eKJiFZLRKo9YjakK2FEShFOdF0mKc9nFaxNjli6lOpjC7xdZMc4IHUdXIgtJn4VCF69bwUq2gCoAxE7Np5t6RXtcTPJVIZ7sscuSmm6q6tkB0ivxdeOFACSOZ+TxQtd9DD3Tz84WOJ78KzKSRQS0qzOanJND4eELLkSTR0YWxlueeFIqeh5Oc+jtDNYpySGZjz/jTWOc3NeOFIYvuHLczWopqXg9Z7zAYMoV3ceeUdCdIMoDkqcgZZ7ZfGI5trKA689oXE3mkmgKief9xdUTMZ8TNk/wA4p3AuNni74Uo0Gsb/AIdSx3lHlE0uzAfp+EWEnlCWyqikCVXeRSkbypK0HPy+MEzHuGFyNRVlWuaOe8ShSlGu/pEoHKNxFE2L1RBgiKaGNXiZa61iyFBmNYKFeCpImt/UW56CpIUDhUDT+tuUYiWnSvSp8o9mDYetfKKIiy3Zl9wPm0ZGlnmjCKtnQljntGQ1iUcMuNWFDgg5VOWQyfltF+23opKQAGJri1IGofTx8opWS1oTKThBLA+9lR6nclv6AgrdthxJVNUcT97b/IbdeQYRGiqE285hdRWaIAOEF+8akK9KZtmQzRpd84LbCoAg/GtcoLX7djyC2pCtnxdRuDpUHnRbRYjLWSMWbH4U5vVukQkkaIDXYQcAp7qnbX3sXk8MFlnMCN/4gFdiwtAALnPrmfN4s/j8GJxWUyiN0EAvnXUuOe0RKsZ7BNYM+j9B9vFxV7SkJ7yhSjmjHnrHNL94tMqWlKD3luotswDVyr84Vk21UxSlkmoZh3nycEbdIpGLasU71ZZ0uZULIbUM1M9ItSJKgqi1NzCTtkQI4TZuK1ymEpWEjOpAIGhRqfvOsMN0+0tSRVSgwNGBT5VID/y9DD9BOx2iVMVhcmutPoYlNocO3Nx89oSLk49E4JcAYhQ6Uo2dD1g3/qZzFRk21ILlQKsOYnasakO8DU3gHFftow3gcdKjD6gmB2GoIqHLyilaH/b5kRJ+K55xpaVpAKiQABmdo55BoGWuYySahiIWV2wFa1DWj9DFy/b8liXMSlTlSVYeo6wAuz/2wFH3nPmYC+hJm8+0GrQOvGe+HFUhwN9SB6mNLXaMPaJJcpYjm9PmI9udHaKBOQYRGRTjWS5dV3LVVmGb69awyWW7lVALA0J38BnFmy2cAZ5QSswrDRQzZ5dt2hObvq9INSmAaKpX0jVFpJMU0KXXjYCIETYtyWIhkB4N0y42wjWNsWUbNFaJ2QKl+UehPrHqyHEevADZUnZxPKGQOW4+Ub4ah9fjHgl6ZjY1+/CGihJMnNgGeIxUty8Iy8Yt9o2VOVYG3hM8vSHeiWSezWoFIqPEVj2BUlBan3WMhLGPnu6uKAJSZa04+9mTXOnlVT9Bk8dCue8Urs6ezcuAc3FAWfy8ymOJhbGHr2e4uzmkE95ctB6A4iX3YM0PKNZAmdAvayBdnNQXCQaFnJALDoPUwiImgTiA5SSRWnL025Q9y0YpJBzBoH2JbP8A2jzMc+mEy1lKqEFuh16cx9IycmzVxaGayWarhyOWfgYj4gRgAmKxMEkJmJBo5yWkZZ1zB5GkTXROcF8JAzzcAh3dNWrvDHLuxMwd1agSCCEkqTXOiiof3EVsozhNoml2d2yrQDMdIt2a9xKQwDk1c8x08Yer99miioKQSEE5nCd8uz+YGse2b2YywAsK7WjsrI5OG9PERr7xapkqd4OdKtyCXKa6t/JjxiS4xZen0jqkn2e2BS3mSbRLILkIOKWWOXeGJPMPBm9uELFOQkHHLKcilKUnzJygucVo6MZN/I5Bd96rlMxLAjI7fxD1w9x6aJX3tBA+/fZupAeQvtASdGLZ13PSLXCPBokKTMtIJJPdFWB0U4ziUurytlsaOh3ccRxqID6cjFG2X4iVaFS1FgyTnuP6hqsV3S1Jo58fsGOS+1G75v4xRlIUUdnLcjVVdtcoTqxYU3Qx232gSUJLKctQQj3z7RZs1w5AYsM/nl0rC0qxzUmshWX6wUjrViYNf6NNlS0KmylpStIIVLKlYdQVIU4ZqxVR67A+snSByJy5peuLWrDLlU9KdYcLGlZs6CqjJA9P4ipcdm7YoQGGIYlnY1DdDtzENNou38vs0+6kAP0EC3IlNdXQj2q1VU52/iCfC9q76UhJUX0c/wACKvEN3iWkbkjx+kMHAwSyR11avSM8lk0cX8WOIkLwOE88xG8pRBDsPH6QSEh00+MV7bY2wnrnzyilCWbqDs5PhSJ5aR5bxRBYBz5fzFyRaB5QTi6hQb6RZQojfyivKnuHidCjy8jDoUnlTI9M4RXXaGzBHSo+salYIcecN2BRIZjnlvEssxTwnekey52GmkBM5rAWA00jJkv+xGqZjpfOPJVo0MaEZjCA2Y8YDXmGPIwYmsrMDzr8IE3jLJBGex+pjpARBIIwiMjLJNAQAWcPrzMZERj5Oh54ItmGSsKf3kqScy1AQ2jkBL8ztCVNQ1RkYbuCmKg5OELSpZ2Sl2Ac5uT8aM8aJaESp0dAsC1krSpgvGoA5sC5cHfKFLiqwYLQSQcJLvq4YV8PVxpDZdScKwlWkpag9alKQo/9RV4ZRS4osYKAsqyASeoowPLvl4y8mrNPG8i9cl4YFAAA557ZVO0dIue1Yk5v8Gbf+Y5pcdmKlHLuqaocKyoajn5wyXDbGVgLNmwP7i4Z9GamYeMz2aKOjiWJkspIelPq2+sUkyjLmMUBSSHCqBwzKcVdn8jFezTzSv8AXygzInks4f5cx6ecOnYtHiJEgpqAw0JqG5n6xVVKQC0tANcwKwWXZwqpH39/OJJFkSjIN97xSmJdAubICUMQHNcsuVID2tQIGwgrfdqRLSVLLDzJ2DDX+YDybylzHABBDZ0Ncs+hictlIrFhi4bU4Y0anhF+dJBUoEPlA26CDUePxHxEFrUvCQqHjoRrIv2ozUkggTJefeSFgdUmoPMekWRMTOlkAoOIYVYCDQ0II06GCS04g4zipMsj1KU4qspg4fnnHNsaxTstyS7OXCCHo7lm+XSCM4JCKRNf6Pyiz6f3AyyTwQAYPHpmfl2JPFvvhLu1fm8UblvJUpbjeLfHBCZiQ1VAn1AHTWnOF+TeaEp73vHINkN3f0YQjg5PBq45KMMnYLr4lSZWInJQSfFQEX74vgCQpb0QAT/1Jf5xx27+JEpBSCplEGuhBekPHC19otZXJIJCkEKDUY0brHZWGCvJds3EaFa8jryeJf8AxKhNcVHb0NDCnxLc8yxjD7yD7szIt+1WqVeh5QozbSDVyTz+sKrH6dtHYZ3GqUJBDkGrsRnoefR4lm8bHu4VJ7xLV1Ads+vKOM3Xdsy1TBLllnOZLCOhXb7NJhwPaQvDmE6F68z1ijtCOKR0K7707VIKjhVz15GLxIzFD6HfxhUtPDs+Qh0ntAM83Io7fGLN2X8ksFED5GF7NYYtDAZ2kQkq0Geb6R4gPUVixKDZwdgsri8DJ96gfwbdoLSJ6ZgzHURQtlnEwYTAWwIXKxIzCTQ8xodi1ecUhJpk5xtWNc6QoZEQNmy2zJ+vIbxpJvhSgwNRuK+B1jTvKU5MWbsjkkssruim/wATHsXbPKVhFB5/xGQOoLPkFVKQw8NYmJYkJBoMnU2enugtzaF5ReDfDlrZTKJYEEPk5IDnonEesVloX/WDp12zwJZmMzS2FHdk433zLeIja/lAWdYU4SgANSpISAdmDKq0D7Banl4aBsAW1CBixMTmHLP0IgpOWJiFpWGSVp1ZkvUnYflqPNx4wkrKxdMSuGrQxWC4Id3fU67Q1olMEqw4mow1A0bI5+ohamWUypylqLBSh7tK0UGpRgf5eGwUDfuA3fKh/iMslk1p2gtdNqBYg0OXp/HOGizTANXBb7+Ec7um1YTU+dCM868s+kNEm10FcstcoEXQaGoWkD0ipbb5CAfvwrvAS0X0lCXKgA1YrSLAqaDNmghu8hOXRSh8op2b0BxS2V5PEUubONUqKSU6eLH71g5Nu2XOSTQKCSH22prWsfPNqts2RNVmk4sQ8TiEX5HtGtaMl02MUXFLxkR8sPujtNyoXLABKSwYkUybD84abcQZdKho4TcXtOWFfmAMS9B5w+WXj+TMAShWJSqBIzeBTjhnbyhguq2KS8uYXWgsSNRmC3MNBVcykcgsPFS12+YV9yoThf8AYAkdXAfxjo1nvB05xLKwWcfJVv8AVQDnAyRLAAjfiW3MEc1fIxRs0+jkw/Hoycuxc9oNhKkomj9JwHoo06V+Mc+tUoCrx1LjC2JVZVjod6gg+GUcmmkqUXrFoLIylUKq2Q9qdI7b7F7iPYdsse+Th3YUfxIMcYsNgVNmolpzWoJHiWj6p4Vu0SpKEDJCQkeAaH5adInxuSuyS/rgRPlKlkZgx878ZcKTbFNIYlL0IEfTQNawJ4juFFplKSoByKHUHQ+bRLTtFYydVZ8xSsaiAnETR8L0ryFesWVLtEpQWgWgF/fBWkluYhjvThmfKmEMFKf3cuTgvl1i3d122sEAotSHyKEFYrq4Wxhfc/C74+y2b8O+1m22cpTa0qmSSQCqYkpUBuFN3vER0WfZZVo/NksorDugYnOhxAgGBtj4O7aVgtJXNSpnB7mVQSylKfyixI4Bs8luyM5CHDoROWEPq6Sqr/YgNqS1ROq8hm7puFI7aaQrIgpKf/1BFCk5gvzcHyAgdZ7sRLIAKQ+WKW56OSPSLs8qSGOH/iT8GhbpANwuKttQCXbMZvqmoz5PEZmc4i7QqcaA4qx0ZZDKOCSxTA+p5UJ8i1ehgolJU2EMOYb0r8YVreVyVlSQCnTF+k7Pt9YEnjic7ApSxO3kCPvrFu6jsh7blo6rISrCM4yOc2X2jEIDpW+vnGR3vxB7Ez52Bgjdc5KS5JdwzDbUk5DXI5CBsW7PLOFwD10EamZkx3kWv8ouplK/ToGSVVf/AIlutYPC2ATAVKCQUpodSxLeqzyBGpEIVkvLCDRyakaOATppVXmNomtN7KXNSTklIQAcqgP41cxGi6G280BUshqh8IcOe8okU1AAfk20bWW3E90VYJYHYio5RHdU0rxJIC8dEOMhLSoEjwCfQ84nlXaQQcJ94sQeQI5HJXSM3JHJo45Yo9l2liFb5irCm5zHSLqr+SlFaEaBjXkN43uu70MXYhzTYuaDzESWy75ctSVEM2HADSqjmaaNru/WajZVySI7oSVKM2ckUBUhGeQfEoFxsw6k5QTtd/pCFIP7SlVf1FwTuSQ4B5iOfXpxWqWVM5UVkAFwAOY1BoR47lwMviealalODiUCqj4mLjm2Ypp1jVDjpGaXJbGK87ClSmXhdgPdckIUSt+ebB6pAGkL3EFw9myk1SQ4UKpU5JcdB45OBHquJlKD0CkqdNP0l3DjPMeD9IiN7EpMsEhJWCQciBiZ+Yeh9YrFNEpLsBkoL846Jw7caLP2U5SiV4u8KMx7oZ9c+VBrCyi1SkTCpiQye7TMM7nVJ72TFjvF6ZxKnGjZKQl3cFlFYLB+SWDEP1JLyBJxC/GVgwz/AMQhs2XhoXBICm0egOjtvB+5OIApABzDaxTsU5FqkzQalUkGmIusJqWaifeoNOcQXXc82SlOJsKgCKPnXMsW67xk5ktm3hncaYbvK0pWQCcg4gd+IUmmFxE82QKPpFa0zikZOI6GjPN3JkV62ZKrPNJLdxXoCY52lBIpSHO87UVSVtTun+YglSUS5OJSRiz+kc59C/CrTsuey/hJUyf+IWDhQSEvqrU9APUx3y7gyIQOCbQOwltt/fq8PVktAwHeGjLs7YJx8Immz0jMtEaLUlWShESLNizD8jC9xnYlS5CrRJdK5IxkfuQPfHVqjpHNtZo6MU3QYtVgRMUcSQWDPr4RUlWDBQKJD0/uAnDHGSZ6R3g+o+cNVlmBVYmmmO11wyIWRKs0gnfXzjaZJb3q/Hm2+7Z9YIy5IakDrfNwvqPmMjBcaWSd/R6ZwwtSYltc/WB02clQ7tU5dG0IivNtBCnGSs+u/jWK9oXqAz0Vp4/IxNyHSJVzMhmIt2MQNlFzygvZkgeh3+/COjsZ6LUyzpW2Jjv6wgcdcLpThVLomYooUBoSHf09TDvMnsaHMNAy9rqXaAgBTJRMCjuSAWFesPLIsPizncjhOcUglBWf3bjTXZhGR1+yXclKAC5IDO0ZCfIPdHyVBK78JQXJcHugHU0olqnKsUrRZlS1FCwykliDoREthtZlktqG++W8emzzEWjjZROdBz8Bnp6cogRaiDXMH11j2dObI/KvT5RTMCh3Khu4bvYpWAS6Cp250DNq+batDtKvNCkEKOId1yB7oEsqz1diHHnHLLqW0xDlg9TnyyjoVjloCEqlv+ashs05igGtcuhIqIjJFIyGu55YCUBnYMOhUQC/kPJoHXynGsYlEBCAp9GUoBnyJoQ76ReuEhISgqclKe8dAzpJpTvFuTiJLXYilCkHJkJruEJIGIHJ6eOjPCqI7kKN3cPpnlalgEhSs9A7gf5MGfcq8YnmcK2UFhLyckanfkIbLBc2FOAhk5qqxoKgfAPvHtsspKlBCQHSEjU4WFQKA5gtzAhGmOpIA2e67DLS/wCHSrUgvkCXOegBPhFxf4NVU2SUA2ZqdPl8o0tNmCQoMVYaf7mUxrs7knmY0m2bs5iKApWoFwdgkpBD1cFYbpsI5JhcyA2ayLVgXYpfVBYscj0qKwFmcA2dYWqWVpKX7jElJyALh86QwXzYyvCRk1QC5YpS6QBUsaAMfPKfhKWStSTXCQgk5MGLFs2YB93zhurWhXyXsF+zy7EqExBoCCFBh3i3d0yfz5ZFgvG7+zDJyyby0gncN1mTMWSBWo8KMB4E6Via1BKcS3JIU455/CnXwgzh2QkZ0xStiMNDUgVMBZ1+oSCkwYvGXhQpzUwsyrqBJUawgP0kvW0oFnJH6mT5n6Aws33ejpCR1MFeJpRRJTtj/wC1UJ1pmOYePGpStle/TjdbG3hrjhcgsap05Q82n2oS5YSTVxpX5RxmWgtDnwzwPNtBR2qiiWrFSj0GxIqThHj5dLiV2cuV1kak+2adMOCz2ZSjlnX/AOoMMV3TrdbJS02mWLPLWhSTV1EKBBZJqDU1MTcK8PSbOhpacJfMmpJKgHOdO6fHmIbpiQwNMj8iIRxvQVyJHzqZky77YqWSRhVTmNPAx17hriITUJUDAT2ocIC0NNlgmYAoBtcIdlbV1jm1w8RTbKsAuxYsdQdRCyhfyWyq5FLDPo2Vb3EVbQrEawo3HxMmakNtB6Xa32iblZzjRsuzVbTV/iIjXKbmYs9s+VI0lzsQJbIwrORWRL5OfSCFnmU3fOv20apSDG8uW2UFBZ5NX3umsWJCyEFmdyzj0iuulY2lW5HuHP3h4wywAqS1z2qoPXTnGQYs81ASPH4mPInX6Dt+HAuJLuTa5ItMofmIH5gH6kj9XUfDoIR4ZuGr3VKWEk0fLTnGnF3D/ZK7aWD2UyuVEqNSOh08tI9NOsHntAAKd40JjyMBhxCzZVF28fKHrhm8UpQ8wuZSipG+NQw0S1RhJbasc+RNIyOrwUkXtkWFDly2aEkiiZ1G7p7doSoAjCAX/TVzvVvQHlDoi1BWFSmqUKB6AA9QWz5l45Qm+cciWygFVUaah3S2ndCOo8YYLnv7FJCVFmC0AjQAUPNm10iehmdDlFOJR6Mf8QlJenUDyirPkqcF/fW5YBwEslPX3ctyIDXTegV7pDMBtkFUG+nl0gpJnulKnqHY9Xrzr8BHbOIBJAtJQaJKVM4pmgM+9fUQJvOQCQdGYA/pDYab1AYdRB+0WlIwarDjZVQCQw2VhJilbEpxSirUYjyCmqNgCc+mwgNDqQLscpRQnvEkJYKTVx3iHPiW5kc4Yrgu0IUsj3CUFL7MKjkawFuhCAepwqIoHDMW0oR5CG6wqGFzp8CHOuxhkJJm9unBKairHLUhxTq5hBvq/nWUDSp1zdg41ApBriW+mSGq4LPTfqNvIQmS5iAMmLNn5CsCbAiuuYVqJJMWE2BZFDnE8qUlsR0jb/UgCMIiBQEcV3GoWc1chlN0/h45rMzjt61CdhCx4Rxu+LCZM6ZL/YtSfAEt6MY0cYknaNpNoCCk6hQPk38w0I4/KZklYBIlJSMI7odgFeJYHr5wkExdu26VTlhKSkOQHUWFYZxissFuTwjocv2s/mJOFkCuF9TmKZl9dQBB3/zeklJA7vcBFT7xDEPoA+erQrXT7LUE/nWhNMwj6n6Q12P2aXclsQUsmnvH4jKIuUfDLqD8gWX7VUInr/XKmAOGbCQhiwrR6Z5NqIjvSRZLZZ5kxKkoUEulVBTGo4VDcEiozG+Qv3x7JJKg9mdP+4k+sC53sr7KQqZMm1QMTDIgVZtIHaK0Dq2UPZ3JWqYoYiycwMvWOpSUhLPR6HrkWhR4au5EhQXL92YhL/7hV32IPmIZZk5xqN/KM02m7Rq8UEJU6nR/T79YlRNeB1kmProInMyFs4IS1NrnG/bjkTA+VOcmunpGTZtQhNVK+3h0KWlznNDQRy/2lcRKkWySqUSFiV3q0YqJQCN2c+IjpE5kDDozrPTT5Ql8X8NJtk1KhhSZSSZ800QhA7xKjqQHZOZYZRXiSbyrJzk0rTop3Xxjb5kpK0y0EF2JfQkR5ABXFS0nDZ5coSRRHaygtZApiUpsyXLZB2GUZDPhX4Bc7+gDfNjMtTiGTh6802mUZE2oIbn6+EW77unElQbfeh1FYSLPNVZ5vQxoWUZdGl83WqzzVS1aZHcaGKEdCtllRbrP/wDIkOk8/odfAwgTZJSSFBiCxHOGTsRo0j0GPIyGAWZFqKS4LfeUGLu4gKGfLCpLDYhmhejdKyIVxsdSH6x8SYRKdiUK7SlO8WLFtCCxHI+LPd/FcopUlyQ5ABPeAfnqxOVeRBjkCLWYsi3Ev9+sT6tDbOzyL0eYF4qhwQ7VJSDydirXTrFa9r/QSjs1EqqkNVLKWd6saODRt2jm1lv+alwFKc+IJyFNdfMweuO7pi2V7oernUbJ84F0dQ3WC1jtFOkAKVTQAJCRiPQCu7gAxfvriwSpJQgElWZ1rny++UKlqlTJKwVKdJPpoOgi3es0TQC+kByDRSN+mawI8fvWLC7L3XcPA5NGYPEkyWpSsz0iYxk9RGtInRPBQCnSNcAyMWUoQAAIUJvLvaoJSzQjcdJBtPajKYkH/kkYT6AHxh8nWV2eBd93IifIUgUWnvI/3beIp5RSDpis5kiJAojKPFSyCQQxBYjV4beH+FUqwqmVc0R/UVnNR2NxxbI+G1zpiwcaiwYh6t45/eUdWuKzAAF/MvWB1y3bJQXEhCeYBcEbuYbZUphRmfZoxOm7NL1RalSztFe+btM6RMSg95SFpD6uCG5fbxclWgAAcojtFtA8ofAhyjh23kSwlTgoOBQbIihBeDkm2OABQ1+/ukSXxYkduqag4TMbGGDE5BXI/SF+zWj81SXLoV6EA/P0iDLLIxy7a3zjydbipVC+jwPIL7F/ssP6iNVqTKeuJbgYQHJJFAANT6QAh8W3skpSO8tZZKcyT965CClildigqWXmHMj0A5CBN03a35k5+1Ode6gaJG/M6xPe99IlpKlHLTVzoOZgxFk0W8RWpMpBdasydAM1HSnrCbx9faD/AOgs1JMsvOU9ZkwF8JP6mNSdVU/SII3lfC7HIclrZaRRIIPYy9PEequSaowCAMLser9a6x6EY9I15MUn3d+Cviag05xkbGyE5KjI44ap88ErGLGArCCcxQd1YahBo+oaFLiK6XcpFRt4welzlJBVPRhXMmACYhsC8wASKBTgnx0eI7VJBGe8csCizw9eKpa8JJ/qCnFNyiant5Y7wHeA1G/UQKt1iwkKFIP3DeLpwn76Q36CvAgR5B/im5+zXjT7ivIH6GAEOnYjVGRkZGQQGQVuG5lWiYwoge8rbkNzAuOjcDTULs4SkAKQSF8yahXiKeEJN0ho7LEnh5MsuhApvnEkibMCx3WEHbBKKiXjydZsLhxGbLLkNuImpALRQmWbAk0oI2KRmVZRHPvJJQQNY4AJRfeE5PFuVfJUXCCDFay2iVLLrFYO2W1ylpdLQAlQFaq4YoXjaFy0ghJoYLWu0qSHTA21X6eyONBPNoBwVsN4CagEeMbTpANRCjwxeDzFIZgcoY7VaigNBeDgLxbcAmI7eWO+kd9I/UG94cwM9x0rRuniZISkLOFSdQHfIN5N5QfNtKUYjrCpf1yFjOlju/qSNP8AIDb4QyqfxkFScMoZrNxunDUp/wAhXmKdaQ0XPxihaQcWmZ9R1jiEbCeRrDP0/wBMK9QvKO82nixCf1gDqPrCffntJA7solR30/mObm0KNHPnHiY5cC8gfNf8oapXHUxXvh/H6wTue80rWcql+eb5N1hHFno4hh4fWEd4ktrE+WEUrRbjlJ/0PVotAQh2JOgGZOni8WbnsHZntpzdqRROYQDoObZnwgHLvZMsCaupNJSdf9zHI/ARFar9UlOJdVH3Uipc0bmYzUyoyXtxGmWklRZqvA2wLUEG32ruy0VkyjmSclkfuLgJGjvGcP8ACS1qFotobWXKLMDmFLGRLDLSAfE1/fjJ3cJ/Dyj3f8lZFfTQcnNHj0OLh9tdpbMPJyd31jorT7cq0LXPnHvLy2A0A5AQLE7v755x7eF6VYNTb76wPs63PUwXkCCX4te/kP4jI3QpKQz5dIyOCMs+zkSpKZbzJLha0LYEUcMT+oVZQOgyjS1WfYFsmOeoOVPKMjIXyKgTarOTSKMmWUKcaRkZBOD/AGQnSylQz+msIl63eZMwoNdQdxGRkNHYHopRkZGRQmexdum9l2eZjQeRGhGxjIyO2cdGum+saAtJLK8+cbXnbKOCXjIyMbw2aVlCbOvWaJ1T3XyeDeFwCnIxkZHS0ciW02ELTUR7YJAQKRkZCoJenBS0smNLakps+EgPvGRkEBPYLjCUBbd5omngECkZGRwGQrsgonQxW/DKCymmBqg7ZEN0jIyAMI3EV1CRNISXQqqdxuD03gVGRkbIO0ZpbMjZ4yMhgWTy7TBW7rwSB38kjT0EZGRKcUzTxzdF275ipi0zCMSlnBLS+TkBIrQZjOOqXJwYiQoKmp7S0NVTjCjKiARmP3ZnkIyMhvTwTk2/AnqJNJIAe0e/lJaxyye0mgGYogUQckg64mryprTn142jskiWmjeseRkPyZlROCqILQSowRmy+zQ7VI8hGRkTex/AMVOfOMjIyCLZ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File:Čepelka, Svěrák, Smoljak na Světu knihy 2010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05" t="43343" r="11445" b="4253"/>
          <a:stretch/>
        </p:blipFill>
        <p:spPr bwMode="auto">
          <a:xfrm>
            <a:off x="2504097" y="2276872"/>
            <a:ext cx="6172360" cy="41643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19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6374" y="620688"/>
            <a:ext cx="6143625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hudebník 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UHLÍŘ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2" descr="data:image/jpeg;base64,/9j/4AAQSkZJRgABAQAAAQABAAD/2wCEAAkGBhQSERUUExQWFRUVFhgYGBgYGRwYGhwaGBgYFxcZGxgXHCYeFxwkHBwVHy8gIycpLCwsHB4xNTAqNSYrLCkBCQoKDgwOGg8PGiwfHCQsKSkpLCwpKSkpKSkpKSksKSkpLCkpKSkpKSwpLCkpLCwsKSkpKSksLCksLCwpKSwsKf/AABEIALcBEwMBIgACEQEDEQH/xAAcAAACAgMBAQAAAAAAAAAAAAAFBgMEAAIHAQj/xABAEAABAgMGAwUGBgEDAgcAAAABAhEAAyEEBRIxQVEGYXETIoGRoQcyscHR8BQjQlLh8WIVcoKSwhYXJDNjorL/xAAZAQADAQEBAAAAAAAAAAAAAAABAgMEAAX/xAAjEQACAgICAQUBAQAAAAAAAAAAAQIRITEDEkEEEyJRYTJC/9oADAMBAAIRAxEAPwCWzTBLFWKhkNBB27JpoonvHMk0H0hKumeqZMr/AFtT70h2s1l7pSfdGej6muw150jMnZaix/qKprlJIlpLYnIKiNv8Ry+Mbfi9Aaj05RUts/D/AMW/jPpkAIGy7dXr9+ERnLJogg7Nmk66D6RRNoIpWpj1Ezm1Mo8tMp/lEtlkFJC6CsSyFncwOkF6ZQQkANyBrBOL0pfMxdlnnFAF4v2dVIpEmySu8YxiTAIxorQlkBB3iNXWLBTEMwQjQyISeZgdbLKFffrSCKxFaYqFi6YZK0J17XYqXiUHIFSDmBWvMQuTr2IFAQMj6t6R1T8LiS2ezwj3tdiULKMNDUdPm1RFJRrJnT8AGwX+QWdifvOHe4kFbrPewinMkU9WgBc/DwmLIYM2LwFfk0OtyXb2EtyA3Oj1fq2nMQIx8gbI02VSQwRQD3iSa5E7dIvWBWEOpRYDxUdvOK823qXtUMNGrp5RJIlNkIe/oBbQSVOaDlUt1NIy33lgDSwRTN/t43lyCaCgi2m7qd6sNlgBuAqSFOSotmaAQQkyDzYDnG6LuADA0jVXdcEMN9OsFKjiKbJUaA9fnESLOoEHk3nn99I9/EpSXBGelPGLgmAgGO2HQPNlUo0JpudY1RZylXeJ8/toIJlFyRkfp9+sQWuWcQ6Z846gInkzk6vTYn1rFa3WIzQ4VQ6GIklqRLKUxc/H6tBuzqYr3jwylWaa6Fg+TCpH22ekLt4XcpALDJ8n005GOrTFhYZvP6iBVuuVM1wpLvn9csxCSggpnGV3gXNNecZD7N9lkwqJRMRhemIF/Fi0eRL25fQ/dCpwkioUc9POp9W8Yf2AGndahOrO/hlCPw9NCQ5YlqNoNPP6w1dqEoZR7x0Gf3zJDeMVWhQPelvwkg5+rmpID7b1gbLtihyyp1jTiaeUO2jePi3e+FHq1B1jnYhUjrpX5Rkns1w0NdntNK8h5wYs6wpDiv3vCvZbRTelRycv1P0gzdM0MpsiYVDFyUmvSCEuZFWzgKfxiScggsMurQTgijpFyROrrAqzzFHUDzP0i9KSTr5D+YdMRhZHWMMRSieX34xuTyi6J0eKJiFZLRKo9YjakK2FEShFOdF0mKc9nFaxNjli6lOpjC7xdZMc4IHUdXIgtJn4VCF69bwUq2gCoAxE7Np5t6RXtcTPJVIZ7sscuSmm6q6tkB0ivxdeOFACSOZ+TxQtd9DD3Tz84WOJ78KzKSRQS0qzOanJND4eELLkSTR0YWxlueeFIqeh5Oc+jtDNYpySGZjz/jTWOc3NeOFIYvuHLczWopqXg9Z7zAYMoV3ceeUdCdIMoDkqcgZZ7ZfGI5trKA689oXE3mkmgKief9xdUTMZ8TNk/wA4p3AuNni74Uo0Gsb/AIdSx3lHlE0uzAfp+EWEnlCWyqikCVXeRSkbypK0HPy+MEzHuGFyNRVlWuaOe8ShSlGu/pEoHKNxFE2L1RBgiKaGNXiZa61iyFBmNYKFeCpImt/UW56CpIUDhUDT+tuUYiWnSvSp8o9mDYetfKKIiy3Zl9wPm0ZGlnmjCKtnQljntGQ1iUcMuNWFDgg5VOWQyfltF+23opKQAGJri1IGofTx8opWS1oTKThBLA+9lR6nclv6AgrdthxJVNUcT97b/IbdeQYRGiqE285hdRWaIAOEF+8akK9KZtmQzRpd84LbCoAg/GtcoLX7djyC2pCtnxdRuDpUHnRbRYjLWSMWbH4U5vVukQkkaIDXYQcAp7qnbX3sXk8MFlnMCN/4gFdiwtAALnPrmfN4s/j8GJxWUyiN0EAvnXUuOe0RKsZ7BNYM+j9B9vFxV7SkJ7yhSjmjHnrHNL94tMqWlKD3luotswDVyr84Vk21UxSlkmoZh3nycEbdIpGLasU71ZZ0uZULIbUM1M9ItSJKgqi1NzCTtkQI4TZuK1ymEpWEjOpAIGhRqfvOsMN0+0tSRVSgwNGBT5VID/y9DD9BOx2iVMVhcmutPoYlNocO3Nx89oSLk49E4JcAYhQ6Uo2dD1g3/qZzFRk21ILlQKsOYnasakO8DU3gHFftow3gcdKjD6gmB2GoIqHLyilaH/b5kRJ+K55xpaVpAKiQABmdo55BoGWuYySahiIWV2wFa1DWj9DFy/b8liXMSlTlSVYeo6wAuz/2wFH3nPmYC+hJm8+0GrQOvGe+HFUhwN9SB6mNLXaMPaJJcpYjm9PmI9udHaKBOQYRGRTjWS5dV3LVVmGb69awyWW7lVALA0J38BnFmy2cAZ5QSswrDRQzZ5dt2hObvq9INSmAaKpX0jVFpJMU0KXXjYCIETYtyWIhkB4N0y42wjWNsWUbNFaJ2QKl+UehPrHqyHEevADZUnZxPKGQOW4+Ub4ah9fjHgl6ZjY1+/CGihJMnNgGeIxUty8Iy8Yt9o2VOVYG3hM8vSHeiWSezWoFIqPEVj2BUlBan3WMhLGPnu6uKAJSZa04+9mTXOnlVT9Bk8dCue8Urs6ezcuAc3FAWfy8ymOJhbGHr2e4uzmkE95ctB6A4iX3YM0PKNZAmdAvayBdnNQXCQaFnJALDoPUwiImgTiA5SSRWnL025Q9y0YpJBzBoH2JbP8A2jzMc+mEy1lKqEFuh16cx9IycmzVxaGayWarhyOWfgYj4gRgAmKxMEkJmJBo5yWkZZ1zB5GkTXROcF8JAzzcAh3dNWrvDHLuxMwd1agSCCEkqTXOiiof3EVsozhNoml2d2yrQDMdIt2a9xKQwDk1c8x08Yer99miioKQSEE5nCd8uz+YGse2b2YywAsK7WjsrI5OG9PERr7xapkqd4OdKtyCXKa6t/JjxiS4xZen0jqkn2e2BS3mSbRLILkIOKWWOXeGJPMPBm9uELFOQkHHLKcilKUnzJygucVo6MZN/I5Bd96rlMxLAjI7fxD1w9x6aJX3tBA+/fZupAeQvtASdGLZ13PSLXCPBokKTMtIJJPdFWB0U4ziUurytlsaOh3ccRxqID6cjFG2X4iVaFS1FgyTnuP6hqsV3S1Jo58fsGOS+1G75v4xRlIUUdnLcjVVdtcoTqxYU3Qx232gSUJLKctQQj3z7RZs1w5AYsM/nl0rC0qxzUmshWX6wUjrViYNf6NNlS0KmylpStIIVLKlYdQVIU4ZqxVR67A+snSByJy5peuLWrDLlU9KdYcLGlZs6CqjJA9P4ipcdm7YoQGGIYlnY1DdDtzENNou38vs0+6kAP0EC3IlNdXQj2q1VU52/iCfC9q76UhJUX0c/wACKvEN3iWkbkjx+kMHAwSyR11avSM8lk0cX8WOIkLwOE88xG8pRBDsPH6QSEh00+MV7bY2wnrnzyilCWbqDs5PhSJ5aR5bxRBYBz5fzFyRaB5QTi6hQb6RZQojfyivKnuHidCjy8jDoUnlTI9M4RXXaGzBHSo+salYIcecN2BRIZjnlvEssxTwnekey52GmkBM5rAWA00jJkv+xGqZjpfOPJVo0MaEZjCA2Y8YDXmGPIwYmsrMDzr8IE3jLJBGex+pjpARBIIwiMjLJNAQAWcPrzMZERj5Oh54ItmGSsKf3kqScy1AQ2jkBL8ztCVNQ1RkYbuCmKg5OELSpZ2Sl2Ac5uT8aM8aJaESp0dAsC1krSpgvGoA5sC5cHfKFLiqwYLQSQcJLvq4YV8PVxpDZdScKwlWkpag9alKQo/9RV4ZRS4osYKAsqyASeoowPLvl4y8mrNPG8i9cl4YFAAA557ZVO0dIue1Yk5v8Gbf+Y5pcdmKlHLuqaocKyoajn5wyXDbGVgLNmwP7i4Z9GamYeMz2aKOjiWJkspIelPq2+sUkyjLmMUBSSHCqBwzKcVdn8jFezTzSv8AXygzInks4f5cx6ecOnYtHiJEgpqAw0JqG5n6xVVKQC0tANcwKwWXZwqpH39/OJJFkSjIN97xSmJdAubICUMQHNcsuVID2tQIGwgrfdqRLSVLLDzJ2DDX+YDybylzHABBDZ0Ncs+hictlIrFhi4bU4Y0anhF+dJBUoEPlA26CDUePxHxEFrUvCQqHjoRrIv2ozUkggTJefeSFgdUmoPMekWRMTOlkAoOIYVYCDQ0II06GCS04g4zipMsj1KU4qspg4fnnHNsaxTstyS7OXCCHo7lm+XSCM4JCKRNf6Pyiz6f3AyyTwQAYPHpmfl2JPFvvhLu1fm8UblvJUpbjeLfHBCZiQ1VAn1AHTWnOF+TeaEp73vHINkN3f0YQjg5PBq45KMMnYLr4lSZWInJQSfFQEX74vgCQpb0QAT/1Jf5xx27+JEpBSCplEGuhBekPHC19otZXJIJCkEKDUY0brHZWGCvJds3EaFa8jryeJf8AxKhNcVHb0NDCnxLc8yxjD7yD7szIt+1WqVeh5QozbSDVyTz+sKrH6dtHYZ3GqUJBDkGrsRnoefR4lm8bHu4VJ7xLV1Ads+vKOM3Xdsy1TBLllnOZLCOhXb7NJhwPaQvDmE6F68z1ijtCOKR0K7707VIKjhVz15GLxIzFD6HfxhUtPDs+Qh0ntAM83Io7fGLN2X8ksFED5GF7NYYtDAZ2kQkq0Geb6R4gPUVixKDZwdgsri8DJ96gfwbdoLSJ6ZgzHURQtlnEwYTAWwIXKxIzCTQ8xodi1ecUhJpk5xtWNc6QoZEQNmy2zJ+vIbxpJvhSgwNRuK+B1jTvKU5MWbsjkkssruim/wATHsXbPKVhFB5/xGQOoLPkFVKQw8NYmJYkJBoMnU2enugtzaF5ReDfDlrZTKJYEEPk5IDnonEesVloX/WDp12zwJZmMzS2FHdk433zLeIja/lAWdYU4SgANSpISAdmDKq0D7Banl4aBsAW1CBixMTmHLP0IgpOWJiFpWGSVp1ZkvUnYflqPNx4wkrKxdMSuGrQxWC4Id3fU67Q1olMEqw4mow1A0bI5+ohamWUypylqLBSh7tK0UGpRgf5eGwUDfuA3fKh/iMslk1p2gtdNqBYg0OXp/HOGizTANXBb7+Ec7um1YTU+dCM868s+kNEm10FcstcoEXQaGoWkD0ipbb5CAfvwrvAS0X0lCXKgA1YrSLAqaDNmghu8hOXRSh8op2b0BxS2V5PEUubONUqKSU6eLH71g5Nu2XOSTQKCSH22prWsfPNqts2RNVmk4sQ8TiEX5HtGtaMl02MUXFLxkR8sPujtNyoXLABKSwYkUybD84abcQZdKho4TcXtOWFfmAMS9B5w+WXj+TMAShWJSqBIzeBTjhnbyhguq2KS8uYXWgsSNRmC3MNBVcykcgsPFS12+YV9yoThf8AYAkdXAfxjo1nvB05xLKwWcfJVv8AVQDnAyRLAAjfiW3MEc1fIxRs0+jkw/Hoycuxc9oNhKkomj9JwHoo06V+Mc+tUoCrx1LjC2JVZVjod6gg+GUcmmkqUXrFoLIylUKq2Q9qdI7b7F7iPYdsse+Th3YUfxIMcYsNgVNmolpzWoJHiWj6p4Vu0SpKEDJCQkeAaH5adInxuSuyS/rgRPlKlkZgx878ZcKTbFNIYlL0IEfTQNawJ4juFFplKSoByKHUHQ+bRLTtFYydVZ8xSsaiAnETR8L0ryFesWVLtEpQWgWgF/fBWkluYhjvThmfKmEMFKf3cuTgvl1i3d122sEAotSHyKEFYrq4Wxhfc/C74+y2b8O+1m22cpTa0qmSSQCqYkpUBuFN3vER0WfZZVo/NksorDugYnOhxAgGBtj4O7aVgtJXNSpnB7mVQSylKfyixI4Bs8luyM5CHDoROWEPq6Sqr/YgNqS1ROq8hm7puFI7aaQrIgpKf/1BFCk5gvzcHyAgdZ7sRLIAKQ+WKW56OSPSLs8qSGOH/iT8GhbpANwuKttQCXbMZvqmoz5PEZmc4i7QqcaA4qx0ZZDKOCSxTA+p5UJ8i1ehgolJU2EMOYb0r8YVreVyVlSQCnTF+k7Pt9YEnjic7ApSxO3kCPvrFu6jsh7blo6rISrCM4yOc2X2jEIDpW+vnGR3vxB7Ez52Bgjdc5KS5JdwzDbUk5DXI5CBsW7PLOFwD10EamZkx3kWv8ouplK/ToGSVVf/AIlutYPC2ATAVKCQUpodSxLeqzyBGpEIVkvLCDRyakaOATppVXmNomtN7KXNSTklIQAcqgP41cxGi6G280BUshqh8IcOe8okU1AAfk20bWW3E90VYJYHYio5RHdU0rxJIC8dEOMhLSoEjwCfQ84nlXaQQcJ94sQeQI5HJXSM3JHJo45Yo9l2liFb5irCm5zHSLqr+SlFaEaBjXkN43uu70MXYhzTYuaDzESWy75ctSVEM2HADSqjmaaNru/WajZVySI7oSVKM2ckUBUhGeQfEoFxsw6k5QTtd/pCFIP7SlVf1FwTuSQ4B5iOfXpxWqWVM5UVkAFwAOY1BoR47lwMviealalODiUCqj4mLjm2Ypp1jVDjpGaXJbGK87ClSmXhdgPdckIUSt+ebB6pAGkL3EFw9myk1SQ4UKpU5JcdB45OBHquJlKD0CkqdNP0l3DjPMeD9IiN7EpMsEhJWCQciBiZ+Yeh9YrFNEpLsBkoL846Jw7caLP2U5SiV4u8KMx7oZ9c+VBrCyi1SkTCpiQye7TMM7nVJ72TFjvF6ZxKnGjZKQl3cFlFYLB+SWDEP1JLyBJxC/GVgwz/AMQhs2XhoXBICm0egOjtvB+5OIApABzDaxTsU5FqkzQalUkGmIusJqWaifeoNOcQXXc82SlOJsKgCKPnXMsW67xk5ktm3hncaYbvK0pWQCcg4gd+IUmmFxE82QKPpFa0zikZOI6GjPN3JkV62ZKrPNJLdxXoCY52lBIpSHO87UVSVtTun+YglSUS5OJSRiz+kc59C/CrTsuey/hJUyf+IWDhQSEvqrU9APUx3y7gyIQOCbQOwltt/fq8PVktAwHeGjLs7YJx8Immz0jMtEaLUlWShESLNizD8jC9xnYlS5CrRJdK5IxkfuQPfHVqjpHNtZo6MU3QYtVgRMUcSQWDPr4RUlWDBQKJD0/uAnDHGSZ6R3g+o+cNVlmBVYmmmO11wyIWRKs0gnfXzjaZJb3q/Hm2+7Z9YIy5IakDrfNwvqPmMjBcaWSd/R6ZwwtSYltc/WB02clQ7tU5dG0IivNtBCnGSs+u/jWK9oXqAz0Vp4/IxNyHSJVzMhmIt2MQNlFzygvZkgeh3+/COjsZ6LUyzpW2Jjv6wgcdcLpThVLomYooUBoSHf09TDvMnsaHMNAy9rqXaAgBTJRMCjuSAWFesPLIsPizncjhOcUglBWf3bjTXZhGR1+yXclKAC5IDO0ZCfIPdHyVBK78JQXJcHugHU0olqnKsUrRZlS1FCwykliDoREthtZlktqG++W8emzzEWjjZROdBz8Bnp6cogRaiDXMH11j2dObI/KvT5RTMCh3Khu4bvYpWAS6Cp250DNq+batDtKvNCkEKOId1yB7oEsqz1diHHnHLLqW0xDlg9TnyyjoVjloCEqlv+ashs05igGtcuhIqIjJFIyGu55YCUBnYMOhUQC/kPJoHXynGsYlEBCAp9GUoBnyJoQ76ReuEhISgqclKe8dAzpJpTvFuTiJLXYilCkHJkJruEJIGIHJ6eOjPCqI7kKN3cPpnlalgEhSs9A7gf5MGfcq8YnmcK2UFhLyckanfkIbLBc2FOAhk5qqxoKgfAPvHtsspKlBCQHSEjU4WFQKA5gtzAhGmOpIA2e67DLS/wCHSrUgvkCXOegBPhFxf4NVU2SUA2ZqdPl8o0tNmCQoMVYaf7mUxrs7knmY0m2bs5iKApWoFwdgkpBD1cFYbpsI5JhcyA2ayLVgXYpfVBYscj0qKwFmcA2dYWqWVpKX7jElJyALh86QwXzYyvCRk1QC5YpS6QBUsaAMfPKfhKWStSTXCQgk5MGLFs2YB93zhurWhXyXsF+zy7EqExBoCCFBh3i3d0yfz5ZFgvG7+zDJyyby0gncN1mTMWSBWo8KMB4E6Via1BKcS3JIU455/CnXwgzh2QkZ0xStiMNDUgVMBZ1+oSCkwYvGXhQpzUwsyrqBJUawgP0kvW0oFnJH6mT5n6Aws33ejpCR1MFeJpRRJTtj/wC1UJ1pmOYePGpStle/TjdbG3hrjhcgsap05Q82n2oS5YSTVxpX5RxmWgtDnwzwPNtBR2qiiWrFSj0GxIqThHj5dLiV2cuV1kak+2adMOCz2ZSjlnX/AOoMMV3TrdbJS02mWLPLWhSTV1EKBBZJqDU1MTcK8PSbOhpacJfMmpJKgHOdO6fHmIbpiQwNMj8iIRxvQVyJHzqZky77YqWSRhVTmNPAx17hriITUJUDAT2ocIC0NNlgmYAoBtcIdlbV1jm1w8RTbKsAuxYsdQdRCyhfyWyq5FLDPo2Vb3EVbQrEawo3HxMmakNtB6Xa32iblZzjRsuzVbTV/iIjXKbmYs9s+VI0lzsQJbIwrORWRL5OfSCFnmU3fOv20apSDG8uW2UFBZ5NX3umsWJCyEFmdyzj0iuulY2lW5HuHP3h4wywAqS1z2qoPXTnGQYs81ASPH4mPInX6Dt+HAuJLuTa5ItMofmIH5gH6kj9XUfDoIR4ZuGr3VKWEk0fLTnGnF3D/ZK7aWD2UyuVEqNSOh08tI9NOsHntAAKd40JjyMBhxCzZVF28fKHrhm8UpQ8wuZSipG+NQw0S1RhJbasc+RNIyOrwUkXtkWFDly2aEkiiZ1G7p7doSoAjCAX/TVzvVvQHlDoi1BWFSmqUKB6AA9QWz5l45Qm+cciWygFVUaah3S2ndCOo8YYLnv7FJCVFmC0AjQAUPNm10iehmdDlFOJR6Mf8QlJenUDyirPkqcF/fW5YBwEslPX3ctyIDXTegV7pDMBtkFUG+nl0gpJnulKnqHY9Xrzr8BHbOIBJAtJQaJKVM4pmgM+9fUQJvOQCQdGYA/pDYab1AYdRB+0WlIwarDjZVQCQw2VhJilbEpxSirUYjyCmqNgCc+mwgNDqQLscpRQnvEkJYKTVx3iHPiW5kc4Yrgu0IUsj3CUFL7MKjkawFuhCAepwqIoHDMW0oR5CG6wqGFzp8CHOuxhkJJm9unBKairHLUhxTq5hBvq/nWUDSp1zdg41ApBriW+mSGq4LPTfqNvIQmS5iAMmLNn5CsCbAiuuYVqJJMWE2BZFDnE8qUlsR0jb/UgCMIiBQEcV3GoWc1chlN0/h45rMzjt61CdhCx4Rxu+LCZM6ZL/YtSfAEt6MY0cYknaNpNoCCk6hQPk38w0I4/KZklYBIlJSMI7odgFeJYHr5wkExdu26VTlhKSkOQHUWFYZxissFuTwjocv2s/mJOFkCuF9TmKZl9dQBB3/zeklJA7vcBFT7xDEPoA+erQrXT7LUE/nWhNMwj6n6Q12P2aXclsQUsmnvH4jKIuUfDLqD8gWX7VUInr/XKmAOGbCQhiwrR6Z5NqIjvSRZLZZ5kxKkoUEulVBTGo4VDcEiozG+Qv3x7JJKg9mdP+4k+sC53sr7KQqZMm1QMTDIgVZtIHaK0Dq2UPZ3JWqYoYiycwMvWOpSUhLPR6HrkWhR4au5EhQXL92YhL/7hV32IPmIZZk5xqN/KM02m7Rq8UEJU6nR/T79YlRNeB1kmProInMyFs4IS1NrnG/bjkTA+VOcmunpGTZtQhNVK+3h0KWlznNDQRy/2lcRKkWySqUSFiV3q0YqJQCN2c+IjpE5kDDozrPTT5Ql8X8NJtk1KhhSZSSZ800QhA7xKjqQHZOZYZRXiSbyrJzk0rTop3Xxjb5kpK0y0EF2JfQkR5ABXFS0nDZ5coSRRHaygtZApiUpsyXLZB2GUZDPhX4Bc7+gDfNjMtTiGTh6802mUZE2oIbn6+EW77unElQbfeh1FYSLPNVZ5vQxoWUZdGl83WqzzVS1aZHcaGKEdCtllRbrP/wDIkOk8/odfAwgTZJSSFBiCxHOGTsRo0j0GPIyGAWZFqKS4LfeUGLu4gKGfLCpLDYhmhejdKyIVxsdSH6x8SYRKdiUK7SlO8WLFtCCxHI+LPd/FcopUlyQ5ABPeAfnqxOVeRBjkCLWYsi3Ev9+sT6tDbOzyL0eYF4qhwQ7VJSDydirXTrFa9r/QSjs1EqqkNVLKWd6saODRt2jm1lv+alwFKc+IJyFNdfMweuO7pi2V7oernUbJ84F0dQ3WC1jtFOkAKVTQAJCRiPQCu7gAxfvriwSpJQgElWZ1rny++UKlqlTJKwVKdJPpoOgi3es0TQC+kByDRSN+mawI8fvWLC7L3XcPA5NGYPEkyWpSsz0iYxk9RGtInRPBQCnSNcAyMWUoQAAIUJvLvaoJSzQjcdJBtPajKYkH/kkYT6AHxh8nWV2eBd93IifIUgUWnvI/3beIp5RSDpis5kiJAojKPFSyCQQxBYjV4beH+FUqwqmVc0R/UVnNR2NxxbI+G1zpiwcaiwYh6t45/eUdWuKzAAF/MvWB1y3bJQXEhCeYBcEbuYbZUphRmfZoxOm7NL1RalSztFe+btM6RMSg95SFpD6uCG5fbxclWgAAcojtFtA8ofAhyjh23kSwlTgoOBQbIihBeDkm2OABQ1+/ukSXxYkduqag4TMbGGDE5BXI/SF+zWj81SXLoV6EA/P0iDLLIxy7a3zjydbipVC+jwPIL7F/ssP6iNVqTKeuJbgYQHJJFAANT6QAh8W3skpSO8tZZKcyT965CClildigqWXmHMj0A5CBN03a35k5+1Ode6gaJG/M6xPe99IlpKlHLTVzoOZgxFk0W8RWpMpBdasydAM1HSnrCbx9faD/AOgs1JMsvOU9ZkwF8JP6mNSdVU/SII3lfC7HIclrZaRRIIPYy9PEequSaowCAMLser9a6x6EY9I15MUn3d+Cviag05xkbGyE5KjI44ap88ErGLGArCCcxQd1YahBo+oaFLiK6XcpFRt4welzlJBVPRhXMmACYhsC8wASKBTgnx0eI7VJBGe8csCizw9eKpa8JJ/qCnFNyiant5Y7wHeA1G/UQKt1iwkKFIP3DeLpwn76Q36CvAgR5B/im5+zXjT7ivIH6GAEOnYjVGRkZGQQGQVuG5lWiYwoge8rbkNzAuOjcDTULs4SkAKQSF8yahXiKeEJN0ho7LEnh5MsuhApvnEkibMCx3WEHbBKKiXjydZsLhxGbLLkNuImpALRQmWbAk0oI2KRmVZRHPvJJQQNY4AJRfeE5PFuVfJUXCCDFay2iVLLrFYO2W1ylpdLQAlQFaq4YoXjaFy0ghJoYLWu0qSHTA21X6eyONBPNoBwVsN4CagEeMbTpANRCjwxeDzFIZgcoY7VaigNBeDgLxbcAmI7eWO+kd9I/UG94cwM9x0rRuniZISkLOFSdQHfIN5N5QfNtKUYjrCpf1yFjOlju/qSNP8AIDb4QyqfxkFScMoZrNxunDUp/wAhXmKdaQ0XPxihaQcWmZ9R1jiEbCeRrDP0/wBMK9QvKO82nixCf1gDqPrCffntJA7solR30/mObm0KNHPnHiY5cC8gfNf8oapXHUxXvh/H6wTue80rWcql+eb5N1hHFno4hh4fWEd4ktrE+WEUrRbjlJ/0PVotAQh2JOgGZOni8WbnsHZntpzdqRROYQDoObZnwgHLvZMsCaupNJSdf9zHI/ARFar9UlOJdVH3Uipc0bmYzUyoyXtxGmWklRZqvA2wLUEG32ruy0VkyjmSclkfuLgJGjvGcP8ACS1qFotobWXKLMDmFLGRLDLSAfE1/fjJ3cJ/Dyj3f8lZFfTQcnNHj0OLh9tdpbMPJyd31jorT7cq0LXPnHvLy2A0A5AQLE7v755x7eF6VYNTb76wPs63PUwXkCCX4te/kP4jI3QpKQz5dIyOCMs+zkSpKZbzJLha0LYEUcMT+oVZQOgyjS1WfYFsmOeoOVPKMjIXyKgTarOTSKMmWUKcaRkZBOD/AGQnSylQz+msIl63eZMwoNdQdxGRkNHYHopRkZGRQmexdum9l2eZjQeRGhGxjIyO2cdGum+saAtJLK8+cbXnbKOCXjIyMbw2aVlCbOvWaJ1T3XyeDeFwCnIxkZHS0ciW02ELTUR7YJAQKRkZCoJenBS0smNLakps+EgPvGRkEBPYLjCUBbd5omngECkZGRwGQrsgonQxW/DKCymmBqg7ZEN0jIyAMI3EV1CRNISXQqqdxuD03gVGRkbIO0ZpbMjZ4yMhgWTy7TBW7rwSB38kjT0EZGRKcUzTxzdF275ipi0zCMSlnBLS+TkBIrQZjOOqXJwYiQoKmp7S0NVTjCjKiARmP3ZnkIyMhvTwTk2/AnqJNJIAe0e/lJaxyye0mgGYogUQckg64mryprTn142jskiWmjeseRkPyZlROCqILQSowRmy+zQ7VI8hGRkTex/AMVOfOMjIyCLZ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 descr="Soubor:Jaroslav Uhli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634" y="2132856"/>
            <a:ext cx="6142148" cy="4092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371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332656"/>
            <a:ext cx="3327919" cy="144016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r"/>
            <a:r>
              <a:rPr lang="cs-CZ" sz="48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 a režisér SVĚRÁK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2" descr="data:image/jpeg;base64,/9j/4AAQSkZJRgABAQAAAQABAAD/2wCEAAkGBhQSERUUExQWFRUVFhgYGBgYGRwYGhwaGBgYFxcZGxgXHCYeFxwkHBwVHy8gIycpLCwsHB4xNTAqNSYrLCkBCQoKDgwOGg8PGiwfHCQsKSkpLCwpKSkpKSkpKSksKSkpLCkpKSkpKSwpLCkpLCwsKSkpKSksLCksLCwpKSwsKf/AABEIALcBEwMBIgACEQEDEQH/xAAcAAACAgMBAQAAAAAAAAAAAAAFBgMEAAIHAQj/xABAEAABAgMGAwUGBgEDAgcAAAABAhEAAyEEBRIxQVEGYXETIoGRoQcyscHR8BQjQlLh8WIVcoKSwhYXJDNjorL/xAAZAQADAQEBAAAAAAAAAAAAAAABAgMEAAX/xAAjEQACAgICAQUBAQAAAAAAAAAAAQIRITEDEkEEEyJRYTJC/9oADAMBAAIRAxEAPwCWzTBLFWKhkNBB27JpoonvHMk0H0hKumeqZMr/AFtT70h2s1l7pSfdGej6muw150jMnZaix/qKprlJIlpLYnIKiNv8Ry+Mbfi9Aaj05RUts/D/AMW/jPpkAIGy7dXr9+ERnLJogg7Nmk66D6RRNoIpWpj1Ezm1Mo8tMp/lEtlkFJC6CsSyFncwOkF6ZQQkANyBrBOL0pfMxdlnnFAF4v2dVIpEmySu8YxiTAIxorQlkBB3iNXWLBTEMwQjQyISeZgdbLKFffrSCKxFaYqFi6YZK0J17XYqXiUHIFSDmBWvMQuTr2IFAQMj6t6R1T8LiS2ezwj3tdiULKMNDUdPm1RFJRrJnT8AGwX+QWdifvOHe4kFbrPewinMkU9WgBc/DwmLIYM2LwFfk0OtyXb2EtyA3Oj1fq2nMQIx8gbI02VSQwRQD3iSa5E7dIvWBWEOpRYDxUdvOK823qXtUMNGrp5RJIlNkIe/oBbQSVOaDlUt1NIy33lgDSwRTN/t43lyCaCgi2m7qd6sNlgBuAqSFOSotmaAQQkyDzYDnG6LuADA0jVXdcEMN9OsFKjiKbJUaA9fnESLOoEHk3nn99I9/EpSXBGelPGLgmAgGO2HQPNlUo0JpudY1RZylXeJ8/toIJlFyRkfp9+sQWuWcQ6Z846gInkzk6vTYn1rFa3WIzQ4VQ6GIklqRLKUxc/H6tBuzqYr3jwylWaa6Fg+TCpH22ekLt4XcpALDJ8n005GOrTFhYZvP6iBVuuVM1wpLvn9csxCSggpnGV3gXNNecZD7N9lkwqJRMRhemIF/Fi0eRL25fQ/dCpwkioUc9POp9W8Yf2AGndahOrO/hlCPw9NCQ5YlqNoNPP6w1dqEoZR7x0Gf3zJDeMVWhQPelvwkg5+rmpID7b1gbLtihyyp1jTiaeUO2jePi3e+FHq1B1jnYhUjrpX5Rkns1w0NdntNK8h5wYs6wpDiv3vCvZbRTelRycv1P0gzdM0MpsiYVDFyUmvSCEuZFWzgKfxiScggsMurQTgijpFyROrrAqzzFHUDzP0i9KSTr5D+YdMRhZHWMMRSieX34xuTyi6J0eKJiFZLRKo9YjakK2FEShFOdF0mKc9nFaxNjli6lOpjC7xdZMc4IHUdXIgtJn4VCF69bwUq2gCoAxE7Np5t6RXtcTPJVIZ7sscuSmm6q6tkB0ivxdeOFACSOZ+TxQtd9DD3Tz84WOJ78KzKSRQS0qzOanJND4eELLkSTR0YWxlueeFIqeh5Oc+jtDNYpySGZjz/jTWOc3NeOFIYvuHLczWopqXg9Z7zAYMoV3ceeUdCdIMoDkqcgZZ7ZfGI5trKA689oXE3mkmgKief9xdUTMZ8TNk/wA4p3AuNni74Uo0Gsb/AIdSx3lHlE0uzAfp+EWEnlCWyqikCVXeRSkbypK0HPy+MEzHuGFyNRVlWuaOe8ShSlGu/pEoHKNxFE2L1RBgiKaGNXiZa61iyFBmNYKFeCpImt/UW56CpIUDhUDT+tuUYiWnSvSp8o9mDYetfKKIiy3Zl9wPm0ZGlnmjCKtnQljntGQ1iUcMuNWFDgg5VOWQyfltF+23opKQAGJri1IGofTx8opWS1oTKThBLA+9lR6nclv6AgrdthxJVNUcT97b/IbdeQYRGiqE285hdRWaIAOEF+8akK9KZtmQzRpd84LbCoAg/GtcoLX7djyC2pCtnxdRuDpUHnRbRYjLWSMWbH4U5vVukQkkaIDXYQcAp7qnbX3sXk8MFlnMCN/4gFdiwtAALnPrmfN4s/j8GJxWUyiN0EAvnXUuOe0RKsZ7BNYM+j9B9vFxV7SkJ7yhSjmjHnrHNL94tMqWlKD3luotswDVyr84Vk21UxSlkmoZh3nycEbdIpGLasU71ZZ0uZULIbUM1M9ItSJKgqi1NzCTtkQI4TZuK1ymEpWEjOpAIGhRqfvOsMN0+0tSRVSgwNGBT5VID/y9DD9BOx2iVMVhcmutPoYlNocO3Nx89oSLk49E4JcAYhQ6Uo2dD1g3/qZzFRk21ILlQKsOYnasakO8DU3gHFftow3gcdKjD6gmB2GoIqHLyilaH/b5kRJ+K55xpaVpAKiQABmdo55BoGWuYySahiIWV2wFa1DWj9DFy/b8liXMSlTlSVYeo6wAuz/2wFH3nPmYC+hJm8+0GrQOvGe+HFUhwN9SB6mNLXaMPaJJcpYjm9PmI9udHaKBOQYRGRTjWS5dV3LVVmGb69awyWW7lVALA0J38BnFmy2cAZ5QSswrDRQzZ5dt2hObvq9INSmAaKpX0jVFpJMU0KXXjYCIETYtyWIhkB4N0y42wjWNsWUbNFaJ2QKl+UehPrHqyHEevADZUnZxPKGQOW4+Ub4ah9fjHgl6ZjY1+/CGihJMnNgGeIxUty8Iy8Yt9o2VOVYG3hM8vSHeiWSezWoFIqPEVj2BUlBan3WMhLGPnu6uKAJSZa04+9mTXOnlVT9Bk8dCue8Urs6ezcuAc3FAWfy8ymOJhbGHr2e4uzmkE95ctB6A4iX3YM0PKNZAmdAvayBdnNQXCQaFnJALDoPUwiImgTiA5SSRWnL025Q9y0YpJBzBoH2JbP8A2jzMc+mEy1lKqEFuh16cx9IycmzVxaGayWarhyOWfgYj4gRgAmKxMEkJmJBo5yWkZZ1zB5GkTXROcF8JAzzcAh3dNWrvDHLuxMwd1agSCCEkqTXOiiof3EVsozhNoml2d2yrQDMdIt2a9xKQwDk1c8x08Yer99miioKQSEE5nCd8uz+YGse2b2YywAsK7WjsrI5OG9PERr7xapkqd4OdKtyCXKa6t/JjxiS4xZen0jqkn2e2BS3mSbRLILkIOKWWOXeGJPMPBm9uELFOQkHHLKcilKUnzJygucVo6MZN/I5Bd96rlMxLAjI7fxD1w9x6aJX3tBA+/fZupAeQvtASdGLZ13PSLXCPBokKTMtIJJPdFWB0U4ziUurytlsaOh3ccRxqID6cjFG2X4iVaFS1FgyTnuP6hqsV3S1Jo58fsGOS+1G75v4xRlIUUdnLcjVVdtcoTqxYU3Qx232gSUJLKctQQj3z7RZs1w5AYsM/nl0rC0qxzUmshWX6wUjrViYNf6NNlS0KmylpStIIVLKlYdQVIU4ZqxVR67A+snSByJy5peuLWrDLlU9KdYcLGlZs6CqjJA9P4ipcdm7YoQGGIYlnY1DdDtzENNou38vs0+6kAP0EC3IlNdXQj2q1VU52/iCfC9q76UhJUX0c/wACKvEN3iWkbkjx+kMHAwSyR11avSM8lk0cX8WOIkLwOE88xG8pRBDsPH6QSEh00+MV7bY2wnrnzyilCWbqDs5PhSJ5aR5bxRBYBz5fzFyRaB5QTi6hQb6RZQojfyivKnuHidCjy8jDoUnlTI9M4RXXaGzBHSo+salYIcecN2BRIZjnlvEssxTwnekey52GmkBM5rAWA00jJkv+xGqZjpfOPJVo0MaEZjCA2Y8YDXmGPIwYmsrMDzr8IE3jLJBGex+pjpARBIIwiMjLJNAQAWcPrzMZERj5Oh54ItmGSsKf3kqScy1AQ2jkBL8ztCVNQ1RkYbuCmKg5OELSpZ2Sl2Ac5uT8aM8aJaESp0dAsC1krSpgvGoA5sC5cHfKFLiqwYLQSQcJLvq4YV8PVxpDZdScKwlWkpag9alKQo/9RV4ZRS4osYKAsqyASeoowPLvl4y8mrNPG8i9cl4YFAAA557ZVO0dIue1Yk5v8Gbf+Y5pcdmKlHLuqaocKyoajn5wyXDbGVgLNmwP7i4Z9GamYeMz2aKOjiWJkspIelPq2+sUkyjLmMUBSSHCqBwzKcVdn8jFezTzSv8AXygzInks4f5cx6ecOnYtHiJEgpqAw0JqG5n6xVVKQC0tANcwKwWXZwqpH39/OJJFkSjIN97xSmJdAubICUMQHNcsuVID2tQIGwgrfdqRLSVLLDzJ2DDX+YDybylzHABBDZ0Ncs+hictlIrFhi4bU4Y0anhF+dJBUoEPlA26CDUePxHxEFrUvCQqHjoRrIv2ozUkggTJefeSFgdUmoPMekWRMTOlkAoOIYVYCDQ0II06GCS04g4zipMsj1KU4qspg4fnnHNsaxTstyS7OXCCHo7lm+XSCM4JCKRNf6Pyiz6f3AyyTwQAYPHpmfl2JPFvvhLu1fm8UblvJUpbjeLfHBCZiQ1VAn1AHTWnOF+TeaEp73vHINkN3f0YQjg5PBq45KMMnYLr4lSZWInJQSfFQEX74vgCQpb0QAT/1Jf5xx27+JEpBSCplEGuhBekPHC19otZXJIJCkEKDUY0brHZWGCvJds3EaFa8jryeJf8AxKhNcVHb0NDCnxLc8yxjD7yD7szIt+1WqVeh5QozbSDVyTz+sKrH6dtHYZ3GqUJBDkGrsRnoefR4lm8bHu4VJ7xLV1Ads+vKOM3Xdsy1TBLllnOZLCOhXb7NJhwPaQvDmE6F68z1ijtCOKR0K7707VIKjhVz15GLxIzFD6HfxhUtPDs+Qh0ntAM83Io7fGLN2X8ksFED5GF7NYYtDAZ2kQkq0Geb6R4gPUVixKDZwdgsri8DJ96gfwbdoLSJ6ZgzHURQtlnEwYTAWwIXKxIzCTQ8xodi1ecUhJpk5xtWNc6QoZEQNmy2zJ+vIbxpJvhSgwNRuK+B1jTvKU5MWbsjkkssruim/wATHsXbPKVhFB5/xGQOoLPkFVKQw8NYmJYkJBoMnU2enugtzaF5ReDfDlrZTKJYEEPk5IDnonEesVloX/WDp12zwJZmMzS2FHdk433zLeIja/lAWdYU4SgANSpISAdmDKq0D7Banl4aBsAW1CBixMTmHLP0IgpOWJiFpWGSVp1ZkvUnYflqPNx4wkrKxdMSuGrQxWC4Id3fU67Q1olMEqw4mow1A0bI5+ohamWUypylqLBSh7tK0UGpRgf5eGwUDfuA3fKh/iMslk1p2gtdNqBYg0OXp/HOGizTANXBb7+Ec7um1YTU+dCM868s+kNEm10FcstcoEXQaGoWkD0ipbb5CAfvwrvAS0X0lCXKgA1YrSLAqaDNmghu8hOXRSh8op2b0BxS2V5PEUubONUqKSU6eLH71g5Nu2XOSTQKCSH22prWsfPNqts2RNVmk4sQ8TiEX5HtGtaMl02MUXFLxkR8sPujtNyoXLABKSwYkUybD84abcQZdKho4TcXtOWFfmAMS9B5w+WXj+TMAShWJSqBIzeBTjhnbyhguq2KS8uYXWgsSNRmC3MNBVcykcgsPFS12+YV9yoThf8AYAkdXAfxjo1nvB05xLKwWcfJVv8AVQDnAyRLAAjfiW3MEc1fIxRs0+jkw/Hoycuxc9oNhKkomj9JwHoo06V+Mc+tUoCrx1LjC2JVZVjod6gg+GUcmmkqUXrFoLIylUKq2Q9qdI7b7F7iPYdsse+Th3YUfxIMcYsNgVNmolpzWoJHiWj6p4Vu0SpKEDJCQkeAaH5adInxuSuyS/rgRPlKlkZgx878ZcKTbFNIYlL0IEfTQNawJ4juFFplKSoByKHUHQ+bRLTtFYydVZ8xSsaiAnETR8L0ryFesWVLtEpQWgWgF/fBWkluYhjvThmfKmEMFKf3cuTgvl1i3d122sEAotSHyKEFYrq4Wxhfc/C74+y2b8O+1m22cpTa0qmSSQCqYkpUBuFN3vER0WfZZVo/NksorDugYnOhxAgGBtj4O7aVgtJXNSpnB7mVQSylKfyixI4Bs8luyM5CHDoROWEPq6Sqr/YgNqS1ROq8hm7puFI7aaQrIgpKf/1BFCk5gvzcHyAgdZ7sRLIAKQ+WKW56OSPSLs8qSGOH/iT8GhbpANwuKttQCXbMZvqmoz5PEZmc4i7QqcaA4qx0ZZDKOCSxTA+p5UJ8i1ehgolJU2EMOYb0r8YVreVyVlSQCnTF+k7Pt9YEnjic7ApSxO3kCPvrFu6jsh7blo6rISrCM4yOc2X2jEIDpW+vnGR3vxB7Ez52Bgjdc5KS5JdwzDbUk5DXI5CBsW7PLOFwD10EamZkx3kWv8ouplK/ToGSVVf/AIlutYPC2ATAVKCQUpodSxLeqzyBGpEIVkvLCDRyakaOATppVXmNomtN7KXNSTklIQAcqgP41cxGi6G280BUshqh8IcOe8okU1AAfk20bWW3E90VYJYHYio5RHdU0rxJIC8dEOMhLSoEjwCfQ84nlXaQQcJ94sQeQI5HJXSM3JHJo45Yo9l2liFb5irCm5zHSLqr+SlFaEaBjXkN43uu70MXYhzTYuaDzESWy75ctSVEM2HADSqjmaaNru/WajZVySI7oSVKM2ckUBUhGeQfEoFxsw6k5QTtd/pCFIP7SlVf1FwTuSQ4B5iOfXpxWqWVM5UVkAFwAOY1BoR47lwMviealalODiUCqj4mLjm2Ypp1jVDjpGaXJbGK87ClSmXhdgPdckIUSt+ebB6pAGkL3EFw9myk1SQ4UKpU5JcdB45OBHquJlKD0CkqdNP0l3DjPMeD9IiN7EpMsEhJWCQciBiZ+Yeh9YrFNEpLsBkoL846Jw7caLP2U5SiV4u8KMx7oZ9c+VBrCyi1SkTCpiQye7TMM7nVJ72TFjvF6ZxKnGjZKQl3cFlFYLB+SWDEP1JLyBJxC/GVgwz/AMQhs2XhoXBICm0egOjtvB+5OIApABzDaxTsU5FqkzQalUkGmIusJqWaifeoNOcQXXc82SlOJsKgCKPnXMsW67xk5ktm3hncaYbvK0pWQCcg4gd+IUmmFxE82QKPpFa0zikZOI6GjPN3JkV62ZKrPNJLdxXoCY52lBIpSHO87UVSVtTun+YglSUS5OJSRiz+kc59C/CrTsuey/hJUyf+IWDhQSEvqrU9APUx3y7gyIQOCbQOwltt/fq8PVktAwHeGjLs7YJx8Immz0jMtEaLUlWShESLNizD8jC9xnYlS5CrRJdK5IxkfuQPfHVqjpHNtZo6MU3QYtVgRMUcSQWDPr4RUlWDBQKJD0/uAnDHGSZ6R3g+o+cNVlmBVYmmmO11wyIWRKs0gnfXzjaZJb3q/Hm2+7Z9YIy5IakDrfNwvqPmMjBcaWSd/R6ZwwtSYltc/WB02clQ7tU5dG0IivNtBCnGSs+u/jWK9oXqAz0Vp4/IxNyHSJVzMhmIt2MQNlFzygvZkgeh3+/COjsZ6LUyzpW2Jjv6wgcdcLpThVLomYooUBoSHf09TDvMnsaHMNAy9rqXaAgBTJRMCjuSAWFesPLIsPizncjhOcUglBWf3bjTXZhGR1+yXclKAC5IDO0ZCfIPdHyVBK78JQXJcHugHU0olqnKsUrRZlS1FCwykliDoREthtZlktqG++W8emzzEWjjZROdBz8Bnp6cogRaiDXMH11j2dObI/KvT5RTMCh3Khu4bvYpWAS6Cp250DNq+batDtKvNCkEKOId1yB7oEsqz1diHHnHLLqW0xDlg9TnyyjoVjloCEqlv+ashs05igGtcuhIqIjJFIyGu55YCUBnYMOhUQC/kPJoHXynGsYlEBCAp9GUoBnyJoQ76ReuEhISgqclKe8dAzpJpTvFuTiJLXYilCkHJkJruEJIGIHJ6eOjPCqI7kKN3cPpnlalgEhSs9A7gf5MGfcq8YnmcK2UFhLyckanfkIbLBc2FOAhk5qqxoKgfAPvHtsspKlBCQHSEjU4WFQKA5gtzAhGmOpIA2e67DLS/wCHSrUgvkCXOegBPhFxf4NVU2SUA2ZqdPl8o0tNmCQoMVYaf7mUxrs7knmY0m2bs5iKApWoFwdgkpBD1cFYbpsI5JhcyA2ayLVgXYpfVBYscj0qKwFmcA2dYWqWVpKX7jElJyALh86QwXzYyvCRk1QC5YpS6QBUsaAMfPKfhKWStSTXCQgk5MGLFs2YB93zhurWhXyXsF+zy7EqExBoCCFBh3i3d0yfz5ZFgvG7+zDJyyby0gncN1mTMWSBWo8KMB4E6Via1BKcS3JIU455/CnXwgzh2QkZ0xStiMNDUgVMBZ1+oSCkwYvGXhQpzUwsyrqBJUawgP0kvW0oFnJH6mT5n6Aws33ejpCR1MFeJpRRJTtj/wC1UJ1pmOYePGpStle/TjdbG3hrjhcgsap05Q82n2oS5YSTVxpX5RxmWgtDnwzwPNtBR2qiiWrFSj0GxIqThHj5dLiV2cuV1kak+2adMOCz2ZSjlnX/AOoMMV3TrdbJS02mWLPLWhSTV1EKBBZJqDU1MTcK8PSbOhpacJfMmpJKgHOdO6fHmIbpiQwNMj8iIRxvQVyJHzqZky77YqWSRhVTmNPAx17hriITUJUDAT2ocIC0NNlgmYAoBtcIdlbV1jm1w8RTbKsAuxYsdQdRCyhfyWyq5FLDPo2Vb3EVbQrEawo3HxMmakNtB6Xa32iblZzjRsuzVbTV/iIjXKbmYs9s+VI0lzsQJbIwrORWRL5OfSCFnmU3fOv20apSDG8uW2UFBZ5NX3umsWJCyEFmdyzj0iuulY2lW5HuHP3h4wywAqS1z2qoPXTnGQYs81ASPH4mPInX6Dt+HAuJLuTa5ItMofmIH5gH6kj9XUfDoIR4ZuGr3VKWEk0fLTnGnF3D/ZK7aWD2UyuVEqNSOh08tI9NOsHntAAKd40JjyMBhxCzZVF28fKHrhm8UpQ8wuZSipG+NQw0S1RhJbasc+RNIyOrwUkXtkWFDly2aEkiiZ1G7p7doSoAjCAX/TVzvVvQHlDoi1BWFSmqUKB6AA9QWz5l45Qm+cciWygFVUaah3S2ndCOo8YYLnv7FJCVFmC0AjQAUPNm10iehmdDlFOJR6Mf8QlJenUDyirPkqcF/fW5YBwEslPX3ctyIDXTegV7pDMBtkFUG+nl0gpJnulKnqHY9Xrzr8BHbOIBJAtJQaJKVM4pmgM+9fUQJvOQCQdGYA/pDYab1AYdRB+0WlIwarDjZVQCQw2VhJilbEpxSirUYjyCmqNgCc+mwgNDqQLscpRQnvEkJYKTVx3iHPiW5kc4Yrgu0IUsj3CUFL7MKjkawFuhCAepwqIoHDMW0oR5CG6wqGFzp8CHOuxhkJJm9unBKairHLUhxTq5hBvq/nWUDSp1zdg41ApBriW+mSGq4LPTfqNvIQmS5iAMmLNn5CsCbAiuuYVqJJMWE2BZFDnE8qUlsR0jb/UgCMIiBQEcV3GoWc1chlN0/h45rMzjt61CdhCx4Rxu+LCZM6ZL/YtSfAEt6MY0cYknaNpNoCCk6hQPk38w0I4/KZklYBIlJSMI7odgFeJYHr5wkExdu26VTlhKSkOQHUWFYZxissFuTwjocv2s/mJOFkCuF9TmKZl9dQBB3/zeklJA7vcBFT7xDEPoA+erQrXT7LUE/nWhNMwj6n6Q12P2aXclsQUsmnvH4jKIuUfDLqD8gWX7VUInr/XKmAOGbCQhiwrR6Z5NqIjvSRZLZZ5kxKkoUEulVBTGo4VDcEiozG+Qv3x7JJKg9mdP+4k+sC53sr7KQqZMm1QMTDIgVZtIHaK0Dq2UPZ3JWqYoYiycwMvWOpSUhLPR6HrkWhR4au5EhQXL92YhL/7hV32IPmIZZk5xqN/KM02m7Rq8UEJU6nR/T79YlRNeB1kmProInMyFs4IS1NrnG/bjkTA+VOcmunpGTZtQhNVK+3h0KWlznNDQRy/2lcRKkWySqUSFiV3q0YqJQCN2c+IjpE5kDDozrPTT5Ql8X8NJtk1KhhSZSSZ800QhA7xKjqQHZOZYZRXiSbyrJzk0rTop3Xxjb5kpK0y0EF2JfQkR5ABXFS0nDZ5coSRRHaygtZApiUpsyXLZB2GUZDPhX4Bc7+gDfNjMtTiGTh6802mUZE2oIbn6+EW77unElQbfeh1FYSLPNVZ5vQxoWUZdGl83WqzzVS1aZHcaGKEdCtllRbrP/wDIkOk8/odfAwgTZJSSFBiCxHOGTsRo0j0GPIyGAWZFqKS4LfeUGLu4gKGfLCpLDYhmhejdKyIVxsdSH6x8SYRKdiUK7SlO8WLFtCCxHI+LPd/FcopUlyQ5ABPeAfnqxOVeRBjkCLWYsi3Ev9+sT6tDbOzyL0eYF4qhwQ7VJSDydirXTrFa9r/QSjs1EqqkNVLKWd6saODRt2jm1lv+alwFKc+IJyFNdfMweuO7pi2V7oernUbJ84F0dQ3WC1jtFOkAKVTQAJCRiPQCu7gAxfvriwSpJQgElWZ1rny++UKlqlTJKwVKdJPpoOgi3es0TQC+kByDRSN+mawI8fvWLC7L3XcPA5NGYPEkyWpSsz0iYxk9RGtInRPBQCnSNcAyMWUoQAAIUJvLvaoJSzQjcdJBtPajKYkH/kkYT6AHxh8nWV2eBd93IifIUgUWnvI/3beIp5RSDpis5kiJAojKPFSyCQQxBYjV4beH+FUqwqmVc0R/UVnNR2NxxbI+G1zpiwcaiwYh6t45/eUdWuKzAAF/MvWB1y3bJQXEhCeYBcEbuYbZUphRmfZoxOm7NL1RalSztFe+btM6RMSg95SFpD6uCG5fbxclWgAAcojtFtA8ofAhyjh23kSwlTgoOBQbIihBeDkm2OABQ1+/ukSXxYkduqag4TMbGGDE5BXI/SF+zWj81SXLoV6EA/P0iDLLIxy7a3zjydbipVC+jwPIL7F/ssP6iNVqTKeuJbgYQHJJFAANT6QAh8W3skpSO8tZZKcyT965CClildigqWXmHMj0A5CBN03a35k5+1Ode6gaJG/M6xPe99IlpKlHLTVzoOZgxFk0W8RWpMpBdasydAM1HSnrCbx9faD/AOgs1JMsvOU9ZkwF8JP6mNSdVU/SII3lfC7HIclrZaRRIIPYy9PEequSaowCAMLser9a6x6EY9I15MUn3d+Cviag05xkbGyE5KjI44ap88ErGLGArCCcxQd1YahBo+oaFLiK6XcpFRt4welzlJBVPRhXMmACYhsC8wASKBTgnx0eI7VJBGe8csCizw9eKpa8JJ/qCnFNyiant5Y7wHeA1G/UQKt1iwkKFIP3DeLpwn76Q36CvAgR5B/im5+zXjT7ivIH6GAEOnYjVGRkZGQQGQVuG5lWiYwoge8rbkNzAuOjcDTULs4SkAKQSF8yahXiKeEJN0ho7LEnh5MsuhApvnEkibMCx3WEHbBKKiXjydZsLhxGbLLkNuImpALRQmWbAk0oI2KRmVZRHPvJJQQNY4AJRfeE5PFuVfJUXCCDFay2iVLLrFYO2W1ylpdLQAlQFaq4YoXjaFy0ghJoYLWu0qSHTA21X6eyONBPNoBwVsN4CagEeMbTpANRCjwxeDzFIZgcoY7VaigNBeDgLxbcAmI7eWO+kd9I/UG94cwM9x0rRuniZISkLOFSdQHfIN5N5QfNtKUYjrCpf1yFjOlju/qSNP8AIDb4QyqfxkFScMoZrNxunDUp/wAhXmKdaQ0XPxihaQcWmZ9R1jiEbCeRrDP0/wBMK9QvKO82nixCf1gDqPrCffntJA7solR30/mObm0KNHPnHiY5cC8gfNf8oapXHUxXvh/H6wTue80rWcql+eb5N1hHFno4hh4fWEd4ktrE+WEUrRbjlJ/0PVotAQh2JOgGZOni8WbnsHZntpzdqRROYQDoObZnwgHLvZMsCaupNJSdf9zHI/ARFar9UlOJdVH3Uipc0bmYzUyoyXtxGmWklRZqvA2wLUEG32ruy0VkyjmSclkfuLgJGjvGcP8ACS1qFotobWXKLMDmFLGRLDLSAfE1/fjJ3cJ/Dyj3f8lZFfTQcnNHj0OLh9tdpbMPJyd31jorT7cq0LXPnHvLy2A0A5AQLE7v755x7eF6VYNTb76wPs63PUwXkCCX4te/kP4jI3QpKQz5dIyOCMs+zkSpKZbzJLha0LYEUcMT+oVZQOgyjS1WfYFsmOeoOVPKMjIXyKgTarOTSKMmWUKcaRkZBOD/AGQnSylQz+msIl63eZMwoNdQdxGRkNHYHopRkZGRQmexdum9l2eZjQeRGhGxjIyO2cdGum+saAtJLK8+cbXnbKOCXjIyMbw2aVlCbOvWaJ1T3XyeDeFwCnIxkZHS0ciW02ELTUR7YJAQKRkZCoJenBS0smNLakps+EgPvGRkEBPYLjCUBbd5omngECkZGRwGQrsgonQxW/DKCymmBqg7ZEN0jIyAMI3EV1CRNISXQqqdxuD03gVGRkbIO0ZpbMjZ4yMhgWTy7TBW7rwSB38kjT0EZGRKcUzTxzdF275ipi0zCMSlnBLS+TkBIrQZjOOqXJwYiQoKmp7S0NVTjCjKiARmP3ZnkIyMhvTwTk2/AnqJNJIAe0e/lJaxyye0mgGYogUQckg64mryprTn142jskiWmjeseRkPyZlROCqILQSowRmy+zQ7VI8hGRkTex/AMVOfOMjIyCLZ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6" name="Picture 2" descr="Soubor:Jan Svera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88840"/>
            <a:ext cx="3360288" cy="4634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13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2" descr="data:image/jpeg;base64,/9j/4AAQSkZJRgABAQAAAQABAAD/2wCEAAkGBhQSERUUExQWFRUVFhgYGBgYGRwYGhwaGBgYFxcZGxgXHCYeFxwkHBwVHy8gIycpLCwsHB4xNTAqNSYrLCkBCQoKDgwOGg8PGiwfHCQsKSkpLCwpKSkpKSkpKSksKSkpLCkpKSkpKSwpLCkpLCwsKSkpKSksLCksLCwpKSwsKf/AABEIALcBEwMBIgACEQEDEQH/xAAcAAACAgMBAQAAAAAAAAAAAAAFBgMEAAIHAQj/xABAEAABAgMGAwUGBgEDAgcAAAABAhEAAyEEBRIxQVEGYXETIoGRoQcyscHR8BQjQlLh8WIVcoKSwhYXJDNjorL/xAAZAQADAQEBAAAAAAAAAAAAAAABAgMEAAX/xAAjEQACAgICAQUBAQAAAAAAAAAAAQIRITEDEkEEEyJRYTJC/9oADAMBAAIRAxEAPwCWzTBLFWKhkNBB27JpoonvHMk0H0hKumeqZMr/AFtT70h2s1l7pSfdGej6muw150jMnZaix/qKprlJIlpLYnIKiNv8Ry+Mbfi9Aaj05RUts/D/AMW/jPpkAIGy7dXr9+ERnLJogg7Nmk66D6RRNoIpWpj1Ezm1Mo8tMp/lEtlkFJC6CsSyFncwOkF6ZQQkANyBrBOL0pfMxdlnnFAF4v2dVIpEmySu8YxiTAIxorQlkBB3iNXWLBTEMwQjQyISeZgdbLKFffrSCKxFaYqFi6YZK0J17XYqXiUHIFSDmBWvMQuTr2IFAQMj6t6R1T8LiS2ezwj3tdiULKMNDUdPm1RFJRrJnT8AGwX+QWdifvOHe4kFbrPewinMkU9WgBc/DwmLIYM2LwFfk0OtyXb2EtyA3Oj1fq2nMQIx8gbI02VSQwRQD3iSa5E7dIvWBWEOpRYDxUdvOK823qXtUMNGrp5RJIlNkIe/oBbQSVOaDlUt1NIy33lgDSwRTN/t43lyCaCgi2m7qd6sNlgBuAqSFOSotmaAQQkyDzYDnG6LuADA0jVXdcEMN9OsFKjiKbJUaA9fnESLOoEHk3nn99I9/EpSXBGelPGLgmAgGO2HQPNlUo0JpudY1RZylXeJ8/toIJlFyRkfp9+sQWuWcQ6Z846gInkzk6vTYn1rFa3WIzQ4VQ6GIklqRLKUxc/H6tBuzqYr3jwylWaa6Fg+TCpH22ekLt4XcpALDJ8n005GOrTFhYZvP6iBVuuVM1wpLvn9csxCSggpnGV3gXNNecZD7N9lkwqJRMRhemIF/Fi0eRL25fQ/dCpwkioUc9POp9W8Yf2AGndahOrO/hlCPw9NCQ5YlqNoNPP6w1dqEoZR7x0Gf3zJDeMVWhQPelvwkg5+rmpID7b1gbLtihyyp1jTiaeUO2jePi3e+FHq1B1jnYhUjrpX5Rkns1w0NdntNK8h5wYs6wpDiv3vCvZbRTelRycv1P0gzdM0MpsiYVDFyUmvSCEuZFWzgKfxiScggsMurQTgijpFyROrrAqzzFHUDzP0i9KSTr5D+YdMRhZHWMMRSieX34xuTyi6J0eKJiFZLRKo9YjakK2FEShFOdF0mKc9nFaxNjli6lOpjC7xdZMc4IHUdXIgtJn4VCF69bwUq2gCoAxE7Np5t6RXtcTPJVIZ7sscuSmm6q6tkB0ivxdeOFACSOZ+TxQtd9DD3Tz84WOJ78KzKSRQS0qzOanJND4eELLkSTR0YWxlueeFIqeh5Oc+jtDNYpySGZjz/jTWOc3NeOFIYvuHLczWopqXg9Z7zAYMoV3ceeUdCdIMoDkqcgZZ7ZfGI5trKA689oXE3mkmgKief9xdUTMZ8TNk/wA4p3AuNni74Uo0Gsb/AIdSx3lHlE0uzAfp+EWEnlCWyqikCVXeRSkbypK0HPy+MEzHuGFyNRVlWuaOe8ShSlGu/pEoHKNxFE2L1RBgiKaGNXiZa61iyFBmNYKFeCpImt/UW56CpIUDhUDT+tuUYiWnSvSp8o9mDYetfKKIiy3Zl9wPm0ZGlnmjCKtnQljntGQ1iUcMuNWFDgg5VOWQyfltF+23opKQAGJri1IGofTx8opWS1oTKThBLA+9lR6nclv6AgrdthxJVNUcT97b/IbdeQYRGiqE285hdRWaIAOEF+8akK9KZtmQzRpd84LbCoAg/GtcoLX7djyC2pCtnxdRuDpUHnRbRYjLWSMWbH4U5vVukQkkaIDXYQcAp7qnbX3sXk8MFlnMCN/4gFdiwtAALnPrmfN4s/j8GJxWUyiN0EAvnXUuOe0RKsZ7BNYM+j9B9vFxV7SkJ7yhSjmjHnrHNL94tMqWlKD3luotswDVyr84Vk21UxSlkmoZh3nycEbdIpGLasU71ZZ0uZULIbUM1M9ItSJKgqi1NzCTtkQI4TZuK1ymEpWEjOpAIGhRqfvOsMN0+0tSRVSgwNGBT5VID/y9DD9BOx2iVMVhcmutPoYlNocO3Nx89oSLk49E4JcAYhQ6Uo2dD1g3/qZzFRk21ILlQKsOYnasakO8DU3gHFftow3gcdKjD6gmB2GoIqHLyilaH/b5kRJ+K55xpaVpAKiQABmdo55BoGWuYySahiIWV2wFa1DWj9DFy/b8liXMSlTlSVYeo6wAuz/2wFH3nPmYC+hJm8+0GrQOvGe+HFUhwN9SB6mNLXaMPaJJcpYjm9PmI9udHaKBOQYRGRTjWS5dV3LVVmGb69awyWW7lVALA0J38BnFmy2cAZ5QSswrDRQzZ5dt2hObvq9INSmAaKpX0jVFpJMU0KXXjYCIETYtyWIhkB4N0y42wjWNsWUbNFaJ2QKl+UehPrHqyHEevADZUnZxPKGQOW4+Ub4ah9fjHgl6ZjY1+/CGihJMnNgGeIxUty8Iy8Yt9o2VOVYG3hM8vSHeiWSezWoFIqPEVj2BUlBan3WMhLGPnu6uKAJSZa04+9mTXOnlVT9Bk8dCue8Urs6ezcuAc3FAWfy8ymOJhbGHr2e4uzmkE95ctB6A4iX3YM0PKNZAmdAvayBdnNQXCQaFnJALDoPUwiImgTiA5SSRWnL025Q9y0YpJBzBoH2JbP8A2jzMc+mEy1lKqEFuh16cx9IycmzVxaGayWarhyOWfgYj4gRgAmKxMEkJmJBo5yWkZZ1zB5GkTXROcF8JAzzcAh3dNWrvDHLuxMwd1agSCCEkqTXOiiof3EVsozhNoml2d2yrQDMdIt2a9xKQwDk1c8x08Yer99miioKQSEE5nCd8uz+YGse2b2YywAsK7WjsrI5OG9PERr7xapkqd4OdKtyCXKa6t/JjxiS4xZen0jqkn2e2BS3mSbRLILkIOKWWOXeGJPMPBm9uELFOQkHHLKcilKUnzJygucVo6MZN/I5Bd96rlMxLAjI7fxD1w9x6aJX3tBA+/fZupAeQvtASdGLZ13PSLXCPBokKTMtIJJPdFWB0U4ziUurytlsaOh3ccRxqID6cjFG2X4iVaFS1FgyTnuP6hqsV3S1Jo58fsGOS+1G75v4xRlIUUdnLcjVVdtcoTqxYU3Qx232gSUJLKctQQj3z7RZs1w5AYsM/nl0rC0qxzUmshWX6wUjrViYNf6NNlS0KmylpStIIVLKlYdQVIU4ZqxVR67A+snSByJy5peuLWrDLlU9KdYcLGlZs6CqjJA9P4ipcdm7YoQGGIYlnY1DdDtzENNou38vs0+6kAP0EC3IlNdXQj2q1VU52/iCfC9q76UhJUX0c/wACKvEN3iWkbkjx+kMHAwSyR11avSM8lk0cX8WOIkLwOE88xG8pRBDsPH6QSEh00+MV7bY2wnrnzyilCWbqDs5PhSJ5aR5bxRBYBz5fzFyRaB5QTi6hQb6RZQojfyivKnuHidCjy8jDoUnlTI9M4RXXaGzBHSo+salYIcecN2BRIZjnlvEssxTwnekey52GmkBM5rAWA00jJkv+xGqZjpfOPJVo0MaEZjCA2Y8YDXmGPIwYmsrMDzr8IE3jLJBGex+pjpARBIIwiMjLJNAQAWcPrzMZERj5Oh54ItmGSsKf3kqScy1AQ2jkBL8ztCVNQ1RkYbuCmKg5OELSpZ2Sl2Ac5uT8aM8aJaESp0dAsC1krSpgvGoA5sC5cHfKFLiqwYLQSQcJLvq4YV8PVxpDZdScKwlWkpag9alKQo/9RV4ZRS4osYKAsqyASeoowPLvl4y8mrNPG8i9cl4YFAAA557ZVO0dIue1Yk5v8Gbf+Y5pcdmKlHLuqaocKyoajn5wyXDbGVgLNmwP7i4Z9GamYeMz2aKOjiWJkspIelPq2+sUkyjLmMUBSSHCqBwzKcVdn8jFezTzSv8AXygzInks4f5cx6ecOnYtHiJEgpqAw0JqG5n6xVVKQC0tANcwKwWXZwqpH39/OJJFkSjIN97xSmJdAubICUMQHNcsuVID2tQIGwgrfdqRLSVLLDzJ2DDX+YDybylzHABBDZ0Ncs+hictlIrFhi4bU4Y0anhF+dJBUoEPlA26CDUePxHxEFrUvCQqHjoRrIv2ozUkggTJefeSFgdUmoPMekWRMTOlkAoOIYVYCDQ0II06GCS04g4zipMsj1KU4qspg4fnnHNsaxTstyS7OXCCHo7lm+XSCM4JCKRNf6Pyiz6f3AyyTwQAYPHpmfl2JPFvvhLu1fm8UblvJUpbjeLfHBCZiQ1VAn1AHTWnOF+TeaEp73vHINkN3f0YQjg5PBq45KMMnYLr4lSZWInJQSfFQEX74vgCQpb0QAT/1Jf5xx27+JEpBSCplEGuhBekPHC19otZXJIJCkEKDUY0brHZWGCvJds3EaFa8jryeJf8AxKhNcVHb0NDCnxLc8yxjD7yD7szIt+1WqVeh5QozbSDVyTz+sKrH6dtHYZ3GqUJBDkGrsRnoefR4lm8bHu4VJ7xLV1Ads+vKOM3Xdsy1TBLllnOZLCOhXb7NJhwPaQvDmE6F68z1ijtCOKR0K7707VIKjhVz15GLxIzFD6HfxhUtPDs+Qh0ntAM83Io7fGLN2X8ksFED5GF7NYYtDAZ2kQkq0Geb6R4gPUVixKDZwdgsri8DJ96gfwbdoLSJ6ZgzHURQtlnEwYTAWwIXKxIzCTQ8xodi1ecUhJpk5xtWNc6QoZEQNmy2zJ+vIbxpJvhSgwNRuK+B1jTvKU5MWbsjkkssruim/wATHsXbPKVhFB5/xGQOoLPkFVKQw8NYmJYkJBoMnU2enugtzaF5ReDfDlrZTKJYEEPk5IDnonEesVloX/WDp12zwJZmMzS2FHdk433zLeIja/lAWdYU4SgANSpISAdmDKq0D7Banl4aBsAW1CBixMTmHLP0IgpOWJiFpWGSVp1ZkvUnYflqPNx4wkrKxdMSuGrQxWC4Id3fU67Q1olMEqw4mow1A0bI5+ohamWUypylqLBSh7tK0UGpRgf5eGwUDfuA3fKh/iMslk1p2gtdNqBYg0OXp/HOGizTANXBb7+Ec7um1YTU+dCM868s+kNEm10FcstcoEXQaGoWkD0ipbb5CAfvwrvAS0X0lCXKgA1YrSLAqaDNmghu8hOXRSh8op2b0BxS2V5PEUubONUqKSU6eLH71g5Nu2XOSTQKCSH22prWsfPNqts2RNVmk4sQ8TiEX5HtGtaMl02MUXFLxkR8sPujtNyoXLABKSwYkUybD84abcQZdKho4TcXtOWFfmAMS9B5w+WXj+TMAShWJSqBIzeBTjhnbyhguq2KS8uYXWgsSNRmC3MNBVcykcgsPFS12+YV9yoThf8AYAkdXAfxjo1nvB05xLKwWcfJVv8AVQDnAyRLAAjfiW3MEc1fIxRs0+jkw/Hoycuxc9oNhKkomj9JwHoo06V+Mc+tUoCrx1LjC2JVZVjod6gg+GUcmmkqUXrFoLIylUKq2Q9qdI7b7F7iPYdsse+Th3YUfxIMcYsNgVNmolpzWoJHiWj6p4Vu0SpKEDJCQkeAaH5adInxuSuyS/rgRPlKlkZgx878ZcKTbFNIYlL0IEfTQNawJ4juFFplKSoByKHUHQ+bRLTtFYydVZ8xSsaiAnETR8L0ryFesWVLtEpQWgWgF/fBWkluYhjvThmfKmEMFKf3cuTgvl1i3d122sEAotSHyKEFYrq4Wxhfc/C74+y2b8O+1m22cpTa0qmSSQCqYkpUBuFN3vER0WfZZVo/NksorDugYnOhxAgGBtj4O7aVgtJXNSpnB7mVQSylKfyixI4Bs8luyM5CHDoROWEPq6Sqr/YgNqS1ROq8hm7puFI7aaQrIgpKf/1BFCk5gvzcHyAgdZ7sRLIAKQ+WKW56OSPSLs8qSGOH/iT8GhbpANwuKttQCXbMZvqmoz5PEZmc4i7QqcaA4qx0ZZDKOCSxTA+p5UJ8i1ehgolJU2EMOYb0r8YVreVyVlSQCnTF+k7Pt9YEnjic7ApSxO3kCPvrFu6jsh7blo6rISrCM4yOc2X2jEIDpW+vnGR3vxB7Ez52Bgjdc5KS5JdwzDbUk5DXI5CBsW7PLOFwD10EamZkx3kWv8ouplK/ToGSVVf/AIlutYPC2ATAVKCQUpodSxLeqzyBGpEIVkvLCDRyakaOATppVXmNomtN7KXNSTklIQAcqgP41cxGi6G280BUshqh8IcOe8okU1AAfk20bWW3E90VYJYHYio5RHdU0rxJIC8dEOMhLSoEjwCfQ84nlXaQQcJ94sQeQI5HJXSM3JHJo45Yo9l2liFb5irCm5zHSLqr+SlFaEaBjXkN43uu70MXYhzTYuaDzESWy75ctSVEM2HADSqjmaaNru/WajZVySI7oSVKM2ckUBUhGeQfEoFxsw6k5QTtd/pCFIP7SlVf1FwTuSQ4B5iOfXpxWqWVM5UVkAFwAOY1BoR47lwMviealalODiUCqj4mLjm2Ypp1jVDjpGaXJbGK87ClSmXhdgPdckIUSt+ebB6pAGkL3EFw9myk1SQ4UKpU5JcdB45OBHquJlKD0CkqdNP0l3DjPMeD9IiN7EpMsEhJWCQciBiZ+Yeh9YrFNEpLsBkoL846Jw7caLP2U5SiV4u8KMx7oZ9c+VBrCyi1SkTCpiQye7TMM7nVJ72TFjvF6ZxKnGjZKQl3cFlFYLB+SWDEP1JLyBJxC/GVgwz/AMQhs2XhoXBICm0egOjtvB+5OIApABzDaxTsU5FqkzQalUkGmIusJqWaifeoNOcQXXc82SlOJsKgCKPnXMsW67xk5ktm3hncaYbvK0pWQCcg4gd+IUmmFxE82QKPpFa0zikZOI6GjPN3JkV62ZKrPNJLdxXoCY52lBIpSHO87UVSVtTun+YglSUS5OJSRiz+kc59C/CrTsuey/hJUyf+IWDhQSEvqrU9APUx3y7gyIQOCbQOwltt/fq8PVktAwHeGjLs7YJx8Immz0jMtEaLUlWShESLNizD8jC9xnYlS5CrRJdK5IxkfuQPfHVqjpHNtZo6MU3QYtVgRMUcSQWDPr4RUlWDBQKJD0/uAnDHGSZ6R3g+o+cNVlmBVYmmmO11wyIWRKs0gnfXzjaZJb3q/Hm2+7Z9YIy5IakDrfNwvqPmMjBcaWSd/R6ZwwtSYltc/WB02clQ7tU5dG0IivNtBCnGSs+u/jWK9oXqAz0Vp4/IxNyHSJVzMhmIt2MQNlFzygvZkgeh3+/COjsZ6LUyzpW2Jjv6wgcdcLpThVLomYooUBoSHf09TDvMnsaHMNAy9rqXaAgBTJRMCjuSAWFesPLIsPizncjhOcUglBWf3bjTXZhGR1+yXclKAC5IDO0ZCfIPdHyVBK78JQXJcHugHU0olqnKsUrRZlS1FCwykliDoREthtZlktqG++W8emzzEWjjZROdBz8Bnp6cogRaiDXMH11j2dObI/KvT5RTMCh3Khu4bvYpWAS6Cp250DNq+batDtKvNCkEKOId1yB7oEsqz1diHHnHLLqW0xDlg9TnyyjoVjloCEqlv+ashs05igGtcuhIqIjJFIyGu55YCUBnYMOhUQC/kPJoHXynGsYlEBCAp9GUoBnyJoQ76ReuEhISgqclKe8dAzpJpTvFuTiJLXYilCkHJkJruEJIGIHJ6eOjPCqI7kKN3cPpnlalgEhSs9A7gf5MGfcq8YnmcK2UFhLyckanfkIbLBc2FOAhk5qqxoKgfAPvHtsspKlBCQHSEjU4WFQKA5gtzAhGmOpIA2e67DLS/wCHSrUgvkCXOegBPhFxf4NVU2SUA2ZqdPl8o0tNmCQoMVYaf7mUxrs7knmY0m2bs5iKApWoFwdgkpBD1cFYbpsI5JhcyA2ayLVgXYpfVBYscj0qKwFmcA2dYWqWVpKX7jElJyALh86QwXzYyvCRk1QC5YpS6QBUsaAMfPKfhKWStSTXCQgk5MGLFs2YB93zhurWhXyXsF+zy7EqExBoCCFBh3i3d0yfz5ZFgvG7+zDJyyby0gncN1mTMWSBWo8KMB4E6Via1BKcS3JIU455/CnXwgzh2QkZ0xStiMNDUgVMBZ1+oSCkwYvGXhQpzUwsyrqBJUawgP0kvW0oFnJH6mT5n6Aws33ejpCR1MFeJpRRJTtj/wC1UJ1pmOYePGpStle/TjdbG3hrjhcgsap05Q82n2oS5YSTVxpX5RxmWgtDnwzwPNtBR2qiiWrFSj0GxIqThHj5dLiV2cuV1kak+2adMOCz2ZSjlnX/AOoMMV3TrdbJS02mWLPLWhSTV1EKBBZJqDU1MTcK8PSbOhpacJfMmpJKgHOdO6fHmIbpiQwNMj8iIRxvQVyJHzqZky77YqWSRhVTmNPAx17hriITUJUDAT2ocIC0NNlgmYAoBtcIdlbV1jm1w8RTbKsAuxYsdQdRCyhfyWyq5FLDPo2Vb3EVbQrEawo3HxMmakNtB6Xa32iblZzjRsuzVbTV/iIjXKbmYs9s+VI0lzsQJbIwrORWRL5OfSCFnmU3fOv20apSDG8uW2UFBZ5NX3umsWJCyEFmdyzj0iuulY2lW5HuHP3h4wywAqS1z2qoPXTnGQYs81ASPH4mPInX6Dt+HAuJLuTa5ItMofmIH5gH6kj9XUfDoIR4ZuGr3VKWEk0fLTnGnF3D/ZK7aWD2UyuVEqNSOh08tI9NOsHntAAKd40JjyMBhxCzZVF28fKHrhm8UpQ8wuZSipG+NQw0S1RhJbasc+RNIyOrwUkXtkWFDly2aEkiiZ1G7p7doSoAjCAX/TVzvVvQHlDoi1BWFSmqUKB6AA9QWz5l45Qm+cciWygFVUaah3S2ndCOo8YYLnv7FJCVFmC0AjQAUPNm10iehmdDlFOJR6Mf8QlJenUDyirPkqcF/fW5YBwEslPX3ctyIDXTegV7pDMBtkFUG+nl0gpJnulKnqHY9Xrzr8BHbOIBJAtJQaJKVM4pmgM+9fUQJvOQCQdGYA/pDYab1AYdRB+0WlIwarDjZVQCQw2VhJilbEpxSirUYjyCmqNgCc+mwgNDqQLscpRQnvEkJYKTVx3iHPiW5kc4Yrgu0IUsj3CUFL7MKjkawFuhCAepwqIoHDMW0oR5CG6wqGFzp8CHOuxhkJJm9unBKairHLUhxTq5hBvq/nWUDSp1zdg41ApBriW+mSGq4LPTfqNvIQmS5iAMmLNn5CsCbAiuuYVqJJMWE2BZFDnE8qUlsR0jb/UgCMIiBQEcV3GoWc1chlN0/h45rMzjt61CdhCx4Rxu+LCZM6ZL/YtSfAEt6MY0cYknaNpNoCCk6hQPk38w0I4/KZklYBIlJSMI7odgFeJYHr5wkExdu26VTlhKSkOQHUWFYZxissFuTwjocv2s/mJOFkCuF9TmKZl9dQBB3/zeklJA7vcBFT7xDEPoA+erQrXT7LUE/nWhNMwj6n6Q12P2aXclsQUsmnvH4jKIuUfDLqD8gWX7VUInr/XKmAOGbCQhiwrR6Z5NqIjvSRZLZZ5kxKkoUEulVBTGo4VDcEiozG+Qv3x7JJKg9mdP+4k+sC53sr7KQqZMm1QMTDIgVZtIHaK0Dq2UPZ3JWqYoYiycwMvWOpSUhLPR6HrkWhR4au5EhQXL92YhL/7hV32IPmIZZk5xqN/KM02m7Rq8UEJU6nR/T79YlRNeB1kmProInMyFs4IS1NrnG/bjkTA+VOcmunpGTZtQhNVK+3h0KWlznNDQRy/2lcRKkWySqUSFiV3q0YqJQCN2c+IjpE5kDDozrPTT5Ql8X8NJtk1KhhSZSSZ800QhA7xKjqQHZOZYZRXiSbyrJzk0rTop3Xxjb5kpK0y0EF2JfQkR5ABXFS0nDZ5coSRRHaygtZApiUpsyXLZB2GUZDPhX4Bc7+gDfNjMtTiGTh6802mUZE2oIbn6+EW77unElQbfeh1FYSLPNVZ5vQxoWUZdGl83WqzzVS1aZHcaGKEdCtllRbrP/wDIkOk8/odfAwgTZJSSFBiCxHOGTsRo0j0GPIyGAWZFqKS4LfeUGLu4gKGfLCpLDYhmhejdKyIVxsdSH6x8SYRKdiUK7SlO8WLFtCCxHI+LPd/FcopUlyQ5ABPeAfnqxOVeRBjkCLWYsi3Ev9+sT6tDbOzyL0eYF4qhwQ7VJSDydirXTrFa9r/QSjs1EqqkNVLKWd6saODRt2jm1lv+alwFKc+IJyFNdfMweuO7pi2V7oernUbJ84F0dQ3WC1jtFOkAKVTQAJCRiPQCu7gAxfvriwSpJQgElWZ1rny++UKlqlTJKwVKdJPpoOgi3es0TQC+kByDRSN+mawI8fvWLC7L3XcPA5NGYPEkyWpSsz0iYxk9RGtInRPBQCnSNcAyMWUoQAAIUJvLvaoJSzQjcdJBtPajKYkH/kkYT6AHxh8nWV2eBd93IifIUgUWnvI/3beIp5RSDpis5kiJAojKPFSyCQQxBYjV4beH+FUqwqmVc0R/UVnNR2NxxbI+G1zpiwcaiwYh6t45/eUdWuKzAAF/MvWB1y3bJQXEhCeYBcEbuYbZUphRmfZoxOm7NL1RalSztFe+btM6RMSg95SFpD6uCG5fbxclWgAAcojtFtA8ofAhyjh23kSwlTgoOBQbIihBeDkm2OABQ1+/ukSXxYkduqag4TMbGGDE5BXI/SF+zWj81SXLoV6EA/P0iDLLIxy7a3zjydbipVC+jwPIL7F/ssP6iNVqTKeuJbgYQHJJFAANT6QAh8W3skpSO8tZZKcyT965CClildigqWXmHMj0A5CBN03a35k5+1Ode6gaJG/M6xPe99IlpKlHLTVzoOZgxFk0W8RWpMpBdasydAM1HSnrCbx9faD/AOgs1JMsvOU9ZkwF8JP6mNSdVU/SII3lfC7HIclrZaRRIIPYy9PEequSaowCAMLser9a6x6EY9I15MUn3d+Cviag05xkbGyE5KjI44ap88ErGLGArCCcxQd1YahBo+oaFLiK6XcpFRt4welzlJBVPRhXMmACYhsC8wASKBTgnx0eI7VJBGe8csCizw9eKpa8JJ/qCnFNyiant5Y7wHeA1G/UQKt1iwkKFIP3DeLpwn76Q36CvAgR5B/im5+zXjT7ivIH6GAEOnYjVGRkZGQQGQVuG5lWiYwoge8rbkNzAuOjcDTULs4SkAKQSF8yahXiKeEJN0ho7LEnh5MsuhApvnEkibMCx3WEHbBKKiXjydZsLhxGbLLkNuImpALRQmWbAk0oI2KRmVZRHPvJJQQNY4AJRfeE5PFuVfJUXCCDFay2iVLLrFYO2W1ylpdLQAlQFaq4YoXjaFy0ghJoYLWu0qSHTA21X6eyONBPNoBwVsN4CagEeMbTpANRCjwxeDzFIZgcoY7VaigNBeDgLxbcAmI7eWO+kd9I/UG94cwM9x0rRuniZISkLOFSdQHfIN5N5QfNtKUYjrCpf1yFjOlju/qSNP8AIDb4QyqfxkFScMoZrNxunDUp/wAhXmKdaQ0XPxihaQcWmZ9R1jiEbCeRrDP0/wBMK9QvKO82nixCf1gDqPrCffntJA7solR30/mObm0KNHPnHiY5cC8gfNf8oapXHUxXvh/H6wTue80rWcql+eb5N1hHFno4hh4fWEd4ktrE+WEUrRbjlJ/0PVotAQh2JOgGZOni8WbnsHZntpzdqRROYQDoObZnwgHLvZMsCaupNJSdf9zHI/ARFar9UlOJdVH3Uipc0bmYzUyoyXtxGmWklRZqvA2wLUEG32ruy0VkyjmSclkfuLgJGjvGcP8ACS1qFotobWXKLMDmFLGRLDLSAfE1/fjJ3cJ/Dyj3f8lZFfTQcnNHj0OLh9tdpbMPJyd31jorT7cq0LXPnHvLy2A0A5AQLE7v755x7eF6VYNTb76wPs63PUwXkCCX4te/kP4jI3QpKQz5dIyOCMs+zkSpKZbzJLha0LYEUcMT+oVZQOgyjS1WfYFsmOeoOVPKMjIXyKgTarOTSKMmWUKcaRkZBOD/AGQnSylQz+msIl63eZMwoNdQdxGRkNHYHopRkZGRQmexdum9l2eZjQeRGhGxjIyO2cdGum+saAtJLK8+cbXnbKOCXjIyMbw2aVlCbOvWaJ1T3XyeDeFwCnIxkZHS0ciW02ELTUR7YJAQKRkZCoJenBS0smNLakps+EgPvGRkEBPYLjCUBbd5omngECkZGRwGQrsgonQxW/DKCymmBqg7ZEN0jIyAMI3EV1CRNISXQqqdxuD03gVGRkbIO0ZpbMjZ4yMhgWTy7TBW7rwSB38kjT0EZGRKcUzTxzdF275ipi0zCMSlnBLS+TkBIrQZjOOqXJwYiQoKmp7S0NVTjCjKiARmP3ZnkIyMhvTwTk2/AnqJNJIAe0e/lJaxyye0mgGYogUQckg64mryprTn142jskiWmjeseRkPyZlROCqILQSowRmy+zQ7VI8hGRkTex/AMVOfOMjIyCLZ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6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  <a:endParaRPr lang="cs-CZ" sz="6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102736" y="1412776"/>
            <a:ext cx="3717736" cy="5184576"/>
          </a:xfr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1100" dirty="0" smtClean="0">
                <a:hlinkClick r:id="rId4"/>
              </a:rPr>
              <a:t>www.wikipedia.cz</a:t>
            </a:r>
            <a:endParaRPr lang="cs-CZ" sz="1100" dirty="0" smtClean="0"/>
          </a:p>
          <a:p>
            <a:r>
              <a:rPr lang="cs-CZ" sz="1100" dirty="0" smtClean="0">
                <a:hlinkClick r:id="rId5"/>
              </a:rPr>
              <a:t>www.youtoube.com</a:t>
            </a:r>
            <a:endParaRPr lang="cs-CZ" sz="1100" dirty="0" smtClean="0"/>
          </a:p>
          <a:p>
            <a:r>
              <a:rPr lang="cs-CZ" sz="1100" dirty="0" err="1" smtClean="0"/>
              <a:t>Soubor:Jiri</a:t>
            </a:r>
            <a:r>
              <a:rPr lang="cs-CZ" sz="1100" dirty="0" smtClean="0"/>
              <a:t> </a:t>
            </a:r>
            <a:r>
              <a:rPr lang="cs-CZ" sz="1100" dirty="0"/>
              <a:t>Suchy </a:t>
            </a:r>
            <a:r>
              <a:rPr lang="cs-CZ" sz="1100" dirty="0" smtClean="0"/>
              <a:t>KVIFF.jpg. </a:t>
            </a:r>
            <a:r>
              <a:rPr lang="cs-CZ" sz="1100" i="1" dirty="0" err="1"/>
              <a:t>Wikipedia</a:t>
            </a:r>
            <a:r>
              <a:rPr lang="cs-CZ" sz="1100" i="1" dirty="0"/>
              <a:t>. </a:t>
            </a:r>
            <a:r>
              <a:rPr lang="cs-CZ" sz="1100" i="1" dirty="0" err="1"/>
              <a:t>org</a:t>
            </a:r>
            <a:r>
              <a:rPr lang="cs-CZ" sz="1100" i="1" dirty="0"/>
              <a:t> </a:t>
            </a:r>
            <a:r>
              <a:rPr lang="cs-CZ" sz="1100" dirty="0"/>
              <a:t>[online]. [cit. 2013-01-05].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cs.wikipedia.org/wiki/Soubor:Jiri_Suchy_KVIFF.jpg</a:t>
            </a:r>
            <a:endParaRPr lang="cs-CZ" sz="1100" dirty="0" smtClean="0"/>
          </a:p>
          <a:p>
            <a:r>
              <a:rPr lang="cs-CZ" sz="1100" dirty="0" err="1"/>
              <a:t>Soubor:Jiří-Suchý</a:t>
            </a:r>
            <a:r>
              <a:rPr lang="cs-CZ" sz="1100" dirty="0"/>
              <a:t>--Jitka-Molavcová--Michal-Horáček--</a:t>
            </a:r>
            <a:r>
              <a:rPr lang="cs-CZ" sz="1100" dirty="0" smtClean="0"/>
              <a:t>Brno2011zb.jpg. </a:t>
            </a:r>
            <a:r>
              <a:rPr lang="cs-CZ" sz="1100" i="1" dirty="0" err="1"/>
              <a:t>Wikipedia</a:t>
            </a:r>
            <a:r>
              <a:rPr lang="cs-CZ" sz="1100" i="1" dirty="0"/>
              <a:t>. </a:t>
            </a:r>
            <a:r>
              <a:rPr lang="cs-CZ" sz="1100" i="1" dirty="0" err="1"/>
              <a:t>org</a:t>
            </a:r>
            <a:r>
              <a:rPr lang="cs-CZ" sz="1100" i="1" dirty="0"/>
              <a:t> </a:t>
            </a:r>
            <a:r>
              <a:rPr lang="cs-CZ" sz="1100" dirty="0"/>
              <a:t>[online]. [cit. 2013-01-05]. Dostupné z: </a:t>
            </a:r>
            <a:r>
              <a:rPr lang="cs-CZ" sz="1100" dirty="0">
                <a:hlinkClick r:id="rId7"/>
              </a:rPr>
              <a:t>http://cs.wikipedia.org/wiki/Soubor:Ji%C5%99%C3%AD-Such%C3%BD--Jitka-Molavcov%C3%A1--Michal-Hor%C3%A1%C4%8Dek--</a:t>
            </a:r>
            <a:r>
              <a:rPr lang="cs-CZ" sz="1100" dirty="0" smtClean="0">
                <a:hlinkClick r:id="rId7"/>
              </a:rPr>
              <a:t>Brno2011zb.jpg</a:t>
            </a:r>
            <a:endParaRPr lang="cs-CZ" sz="1100" dirty="0" smtClean="0"/>
          </a:p>
          <a:p>
            <a:r>
              <a:rPr lang="cs-CZ" sz="1100" dirty="0" err="1"/>
              <a:t>Soubor:Zdenek</a:t>
            </a:r>
            <a:r>
              <a:rPr lang="cs-CZ" sz="1100" dirty="0"/>
              <a:t> </a:t>
            </a:r>
            <a:r>
              <a:rPr lang="cs-CZ" sz="1100" dirty="0" smtClean="0"/>
              <a:t>Sverak.jpg. </a:t>
            </a:r>
            <a:r>
              <a:rPr lang="cs-CZ" sz="1100" i="1" dirty="0" err="1"/>
              <a:t>Wikipedia</a:t>
            </a:r>
            <a:r>
              <a:rPr lang="cs-CZ" sz="1100" i="1" dirty="0"/>
              <a:t>. </a:t>
            </a:r>
            <a:r>
              <a:rPr lang="cs-CZ" sz="1100" i="1" dirty="0" err="1"/>
              <a:t>org</a:t>
            </a:r>
            <a:r>
              <a:rPr lang="cs-CZ" sz="1100" i="1" dirty="0"/>
              <a:t> </a:t>
            </a:r>
            <a:r>
              <a:rPr lang="cs-CZ" sz="1100" dirty="0"/>
              <a:t>[online]. [cit. 2013-01-05]. Dostupné z: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cs.wikipedia.org/wiki/Soubor:Zdenek_Sverak.jpg</a:t>
            </a:r>
            <a:endParaRPr lang="cs-CZ" sz="1100" dirty="0" smtClean="0"/>
          </a:p>
          <a:p>
            <a:r>
              <a:rPr lang="cs-CZ" sz="1100" dirty="0" err="1"/>
              <a:t>Soubor:Podpis</a:t>
            </a:r>
            <a:r>
              <a:rPr lang="cs-CZ" sz="1100" dirty="0"/>
              <a:t> </a:t>
            </a:r>
            <a:r>
              <a:rPr lang="cs-CZ" sz="1100" dirty="0" smtClean="0"/>
              <a:t>zs.jpg. </a:t>
            </a:r>
            <a:r>
              <a:rPr lang="cs-CZ" sz="1100" i="1" dirty="0" err="1"/>
              <a:t>Wikipedia</a:t>
            </a:r>
            <a:r>
              <a:rPr lang="cs-CZ" sz="1100" i="1" dirty="0"/>
              <a:t>. </a:t>
            </a:r>
            <a:r>
              <a:rPr lang="cs-CZ" sz="1100" i="1" dirty="0" err="1"/>
              <a:t>org</a:t>
            </a:r>
            <a:r>
              <a:rPr lang="cs-CZ" sz="1100" i="1" dirty="0"/>
              <a:t> </a:t>
            </a:r>
            <a:r>
              <a:rPr lang="cs-CZ" sz="1100" dirty="0"/>
              <a:t>[online]. [cit. 2013-01-05]. Dostupné z: </a:t>
            </a: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cs.wikipedia.org/wiki/Soubor:Podpis_zs.jpg</a:t>
            </a:r>
            <a:endParaRPr lang="cs-CZ" sz="1100" dirty="0" smtClean="0"/>
          </a:p>
          <a:p>
            <a:r>
              <a:rPr lang="cs-CZ" sz="1100" dirty="0"/>
              <a:t>File:Čepelka, Svěrák, Smoljak na Světu knihy </a:t>
            </a:r>
            <a:r>
              <a:rPr lang="cs-CZ" sz="1100" dirty="0" smtClean="0"/>
              <a:t>2010.JPG. </a:t>
            </a:r>
            <a:r>
              <a:rPr lang="cs-CZ" sz="1100" i="1" dirty="0" err="1" smtClean="0"/>
              <a:t>Wikimedia</a:t>
            </a:r>
            <a:r>
              <a:rPr lang="cs-CZ" sz="1100" i="1" dirty="0"/>
              <a:t>. </a:t>
            </a:r>
            <a:r>
              <a:rPr lang="cs-CZ" sz="1100" i="1" dirty="0" err="1"/>
              <a:t>org</a:t>
            </a:r>
            <a:r>
              <a:rPr lang="cs-CZ" sz="1100" i="1" dirty="0"/>
              <a:t> </a:t>
            </a:r>
            <a:r>
              <a:rPr lang="cs-CZ" sz="1100" dirty="0"/>
              <a:t>[online]. [cit. 2013-01-05]. Dostupné z: </a:t>
            </a:r>
            <a:r>
              <a:rPr lang="cs-CZ" sz="1100" dirty="0">
                <a:hlinkClick r:id="rId10"/>
              </a:rPr>
              <a:t>http://commons.wikimedia.org/wiki/File:%C4%8Cepelka,_Sv%C4%9Br%C3%A1k,_</a:t>
            </a:r>
            <a:r>
              <a:rPr lang="cs-CZ" sz="1100" dirty="0" smtClean="0">
                <a:hlinkClick r:id="rId10"/>
              </a:rPr>
              <a:t>Smoljak_na_Sv%C4%9Btu_knihy_2010.JPG?uselang=cs</a:t>
            </a:r>
            <a:endParaRPr lang="cs-CZ" sz="1100" dirty="0" smtClean="0"/>
          </a:p>
          <a:p>
            <a:r>
              <a:rPr lang="cs-CZ" sz="1100" dirty="0" err="1"/>
              <a:t>Soubor:Jaroslav</a:t>
            </a:r>
            <a:r>
              <a:rPr lang="cs-CZ" sz="1100" dirty="0"/>
              <a:t> </a:t>
            </a:r>
            <a:r>
              <a:rPr lang="cs-CZ" sz="1100" dirty="0" smtClean="0"/>
              <a:t>Uhlir.jpg. </a:t>
            </a:r>
            <a:r>
              <a:rPr lang="cs-CZ" sz="1100" i="1" dirty="0" err="1"/>
              <a:t>Wikipedia</a:t>
            </a:r>
            <a:r>
              <a:rPr lang="cs-CZ" sz="1100" i="1" dirty="0"/>
              <a:t>. </a:t>
            </a:r>
            <a:r>
              <a:rPr lang="cs-CZ" sz="1100" i="1" dirty="0" err="1"/>
              <a:t>org</a:t>
            </a:r>
            <a:r>
              <a:rPr lang="cs-CZ" sz="1100" i="1" dirty="0"/>
              <a:t> </a:t>
            </a:r>
            <a:r>
              <a:rPr lang="cs-CZ" sz="1100" dirty="0"/>
              <a:t>[online]. [cit. 2013-01-05]. Dostupné z: </a:t>
            </a:r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cs.wikipedia.org/wiki/Soubor:Jaroslav_Uhlir.jpg</a:t>
            </a:r>
            <a:endParaRPr lang="cs-CZ" sz="1100" dirty="0" smtClean="0"/>
          </a:p>
          <a:p>
            <a:r>
              <a:rPr lang="cs-CZ" sz="1100" dirty="0" err="1"/>
              <a:t>Soubor:Jan</a:t>
            </a:r>
            <a:r>
              <a:rPr lang="cs-CZ" sz="1100" dirty="0"/>
              <a:t> </a:t>
            </a:r>
            <a:r>
              <a:rPr lang="cs-CZ" sz="1100" dirty="0" smtClean="0"/>
              <a:t>Sverak.jpg. </a:t>
            </a:r>
            <a:r>
              <a:rPr lang="cs-CZ" sz="1100" i="1" dirty="0" err="1"/>
              <a:t>Wikipedia</a:t>
            </a:r>
            <a:r>
              <a:rPr lang="cs-CZ" sz="1100" i="1" dirty="0"/>
              <a:t>. </a:t>
            </a:r>
            <a:r>
              <a:rPr lang="cs-CZ" sz="1100" i="1" dirty="0" err="1"/>
              <a:t>org</a:t>
            </a:r>
            <a:r>
              <a:rPr lang="cs-CZ" sz="1100" i="1" dirty="0"/>
              <a:t> </a:t>
            </a:r>
            <a:r>
              <a:rPr lang="cs-CZ" sz="1100" dirty="0"/>
              <a:t>[online]. [cit. 2013-01-05]. Dostupné z: </a:t>
            </a:r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cs.wikipedia.org/wiki/Soubor:Jan_Sverak.jpg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310461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6.jxs.cz/442/783/32238f93a4_91906261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73"/>
            <a:ext cx="5102736" cy="682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2" descr="data:image/jpeg;base64,/9j/4AAQSkZJRgABAQAAAQABAAD/2wCEAAkGBhQSERUUExQWFRUVFhgYGBgYGRwYGhwaGBgYFxcZGxgXHCYeFxwkHBwVHy8gIycpLCwsHB4xNTAqNSYrLCkBCQoKDgwOGg8PGiwfHCQsKSkpLCwpKSkpKSkpKSksKSkpLCkpKSkpKSwpLCkpLCwsKSkpKSksLCksLCwpKSwsKf/AABEIALcBEwMBIgACEQEDEQH/xAAcAAACAgMBAQAAAAAAAAAAAAAFBgMEAAIHAQj/xABAEAABAgMGAwUGBgEDAgcAAAABAhEAAyEEBRIxQVEGYXETIoGRoQcyscHR8BQjQlLh8WIVcoKSwhYXJDNjorL/xAAZAQADAQEBAAAAAAAAAAAAAAABAgMEAAX/xAAjEQACAgICAQUBAQAAAAAAAAAAAQIRITEDEkEEEyJRYTJC/9oADAMBAAIRAxEAPwCWzTBLFWKhkNBB27JpoonvHMk0H0hKumeqZMr/AFtT70h2s1l7pSfdGej6muw150jMnZaix/qKprlJIlpLYnIKiNv8Ry+Mbfi9Aaj05RUts/D/AMW/jPpkAIGy7dXr9+ERnLJogg7Nmk66D6RRNoIpWpj1Ezm1Mo8tMp/lEtlkFJC6CsSyFncwOkF6ZQQkANyBrBOL0pfMxdlnnFAF4v2dVIpEmySu8YxiTAIxorQlkBB3iNXWLBTEMwQjQyISeZgdbLKFffrSCKxFaYqFi6YZK0J17XYqXiUHIFSDmBWvMQuTr2IFAQMj6t6R1T8LiS2ezwj3tdiULKMNDUdPm1RFJRrJnT8AGwX+QWdifvOHe4kFbrPewinMkU9WgBc/DwmLIYM2LwFfk0OtyXb2EtyA3Oj1fq2nMQIx8gbI02VSQwRQD3iSa5E7dIvWBWEOpRYDxUdvOK823qXtUMNGrp5RJIlNkIe/oBbQSVOaDlUt1NIy33lgDSwRTN/t43lyCaCgi2m7qd6sNlgBuAqSFOSotmaAQQkyDzYDnG6LuADA0jVXdcEMN9OsFKjiKbJUaA9fnESLOoEHk3nn99I9/EpSXBGelPGLgmAgGO2HQPNlUo0JpudY1RZylXeJ8/toIJlFyRkfp9+sQWuWcQ6Z846gInkzk6vTYn1rFa3WIzQ4VQ6GIklqRLKUxc/H6tBuzqYr3jwylWaa6Fg+TCpH22ekLt4XcpALDJ8n005GOrTFhYZvP6iBVuuVM1wpLvn9csxCSggpnGV3gXNNecZD7N9lkwqJRMRhemIF/Fi0eRL25fQ/dCpwkioUc9POp9W8Yf2AGndahOrO/hlCPw9NCQ5YlqNoNPP6w1dqEoZR7x0Gf3zJDeMVWhQPelvwkg5+rmpID7b1gbLtihyyp1jTiaeUO2jePi3e+FHq1B1jnYhUjrpX5Rkns1w0NdntNK8h5wYs6wpDiv3vCvZbRTelRycv1P0gzdM0MpsiYVDFyUmvSCEuZFWzgKfxiScggsMurQTgijpFyROrrAqzzFHUDzP0i9KSTr5D+YdMRhZHWMMRSieX34xuTyi6J0eKJiFZLRKo9YjakK2FEShFOdF0mKc9nFaxNjli6lOpjC7xdZMc4IHUdXIgtJn4VCF69bwUq2gCoAxE7Np5t6RXtcTPJVIZ7sscuSmm6q6tkB0ivxdeOFACSOZ+TxQtd9DD3Tz84WOJ78KzKSRQS0qzOanJND4eELLkSTR0YWxlueeFIqeh5Oc+jtDNYpySGZjz/jTWOc3NeOFIYvuHLczWopqXg9Z7zAYMoV3ceeUdCdIMoDkqcgZZ7ZfGI5trKA689oXE3mkmgKief9xdUTMZ8TNk/wA4p3AuNni74Uo0Gsb/AIdSx3lHlE0uzAfp+EWEnlCWyqikCVXeRSkbypK0HPy+MEzHuGFyNRVlWuaOe8ShSlGu/pEoHKNxFE2L1RBgiKaGNXiZa61iyFBmNYKFeCpImt/UW56CpIUDhUDT+tuUYiWnSvSp8o9mDYetfKKIiy3Zl9wPm0ZGlnmjCKtnQljntGQ1iUcMuNWFDgg5VOWQyfltF+23opKQAGJri1IGofTx8opWS1oTKThBLA+9lR6nclv6AgrdthxJVNUcT97b/IbdeQYRGiqE285hdRWaIAOEF+8akK9KZtmQzRpd84LbCoAg/GtcoLX7djyC2pCtnxdRuDpUHnRbRYjLWSMWbH4U5vVukQkkaIDXYQcAp7qnbX3sXk8MFlnMCN/4gFdiwtAALnPrmfN4s/j8GJxWUyiN0EAvnXUuOe0RKsZ7BNYM+j9B9vFxV7SkJ7yhSjmjHnrHNL94tMqWlKD3luotswDVyr84Vk21UxSlkmoZh3nycEbdIpGLasU71ZZ0uZULIbUM1M9ItSJKgqi1NzCTtkQI4TZuK1ymEpWEjOpAIGhRqfvOsMN0+0tSRVSgwNGBT5VID/y9DD9BOx2iVMVhcmutPoYlNocO3Nx89oSLk49E4JcAYhQ6Uo2dD1g3/qZzFRk21ILlQKsOYnasakO8DU3gHFftow3gcdKjD6gmB2GoIqHLyilaH/b5kRJ+K55xpaVpAKiQABmdo55BoGWuYySahiIWV2wFa1DWj9DFy/b8liXMSlTlSVYeo6wAuz/2wFH3nPmYC+hJm8+0GrQOvGe+HFUhwN9SB6mNLXaMPaJJcpYjm9PmI9udHaKBOQYRGRTjWS5dV3LVVmGb69awyWW7lVALA0J38BnFmy2cAZ5QSswrDRQzZ5dt2hObvq9INSmAaKpX0jVFpJMU0KXXjYCIETYtyWIhkB4N0y42wjWNsWUbNFaJ2QKl+UehPrHqyHEevADZUnZxPKGQOW4+Ub4ah9fjHgl6ZjY1+/CGihJMnNgGeIxUty8Iy8Yt9o2VOVYG3hM8vSHeiWSezWoFIqPEVj2BUlBan3WMhLGPnu6uKAJSZa04+9mTXOnlVT9Bk8dCue8Urs6ezcuAc3FAWfy8ymOJhbGHr2e4uzmkE95ctB6A4iX3YM0PKNZAmdAvayBdnNQXCQaFnJALDoPUwiImgTiA5SSRWnL025Q9y0YpJBzBoH2JbP8A2jzMc+mEy1lKqEFuh16cx9IycmzVxaGayWarhyOWfgYj4gRgAmKxMEkJmJBo5yWkZZ1zB5GkTXROcF8JAzzcAh3dNWrvDHLuxMwd1agSCCEkqTXOiiof3EVsozhNoml2d2yrQDMdIt2a9xKQwDk1c8x08Yer99miioKQSEE5nCd8uz+YGse2b2YywAsK7WjsrI5OG9PERr7xapkqd4OdKtyCXKa6t/JjxiS4xZen0jqkn2e2BS3mSbRLILkIOKWWOXeGJPMPBm9uELFOQkHHLKcilKUnzJygucVo6MZN/I5Bd96rlMxLAjI7fxD1w9x6aJX3tBA+/fZupAeQvtASdGLZ13PSLXCPBokKTMtIJJPdFWB0U4ziUurytlsaOh3ccRxqID6cjFG2X4iVaFS1FgyTnuP6hqsV3S1Jo58fsGOS+1G75v4xRlIUUdnLcjVVdtcoTqxYU3Qx232gSUJLKctQQj3z7RZs1w5AYsM/nl0rC0qxzUmshWX6wUjrViYNf6NNlS0KmylpStIIVLKlYdQVIU4ZqxVR67A+snSByJy5peuLWrDLlU9KdYcLGlZs6CqjJA9P4ipcdm7YoQGGIYlnY1DdDtzENNou38vs0+6kAP0EC3IlNdXQj2q1VU52/iCfC9q76UhJUX0c/wACKvEN3iWkbkjx+kMHAwSyR11avSM8lk0cX8WOIkLwOE88xG8pRBDsPH6QSEh00+MV7bY2wnrnzyilCWbqDs5PhSJ5aR5bxRBYBz5fzFyRaB5QTi6hQb6RZQojfyivKnuHidCjy8jDoUnlTI9M4RXXaGzBHSo+salYIcecN2BRIZjnlvEssxTwnekey52GmkBM5rAWA00jJkv+xGqZjpfOPJVo0MaEZjCA2Y8YDXmGPIwYmsrMDzr8IE3jLJBGex+pjpARBIIwiMjLJNAQAWcPrzMZERj5Oh54ItmGSsKf3kqScy1AQ2jkBL8ztCVNQ1RkYbuCmKg5OELSpZ2Sl2Ac5uT8aM8aJaESp0dAsC1krSpgvGoA5sC5cHfKFLiqwYLQSQcJLvq4YV8PVxpDZdScKwlWkpag9alKQo/9RV4ZRS4osYKAsqyASeoowPLvl4y8mrNPG8i9cl4YFAAA557ZVO0dIue1Yk5v8Gbf+Y5pcdmKlHLuqaocKyoajn5wyXDbGVgLNmwP7i4Z9GamYeMz2aKOjiWJkspIelPq2+sUkyjLmMUBSSHCqBwzKcVdn8jFezTzSv8AXygzInks4f5cx6ecOnYtHiJEgpqAw0JqG5n6xVVKQC0tANcwKwWXZwqpH39/OJJFkSjIN97xSmJdAubICUMQHNcsuVID2tQIGwgrfdqRLSVLLDzJ2DDX+YDybylzHABBDZ0Ncs+hictlIrFhi4bU4Y0anhF+dJBUoEPlA26CDUePxHxEFrUvCQqHjoRrIv2ozUkggTJefeSFgdUmoPMekWRMTOlkAoOIYVYCDQ0II06GCS04g4zipMsj1KU4qspg4fnnHNsaxTstyS7OXCCHo7lm+XSCM4JCKRNf6Pyiz6f3AyyTwQAYPHpmfl2JPFvvhLu1fm8UblvJUpbjeLfHBCZiQ1VAn1AHTWnOF+TeaEp73vHINkN3f0YQjg5PBq45KMMnYLr4lSZWInJQSfFQEX74vgCQpb0QAT/1Jf5xx27+JEpBSCplEGuhBekPHC19otZXJIJCkEKDUY0brHZWGCvJds3EaFa8jryeJf8AxKhNcVHb0NDCnxLc8yxjD7yD7szIt+1WqVeh5QozbSDVyTz+sKrH6dtHYZ3GqUJBDkGrsRnoefR4lm8bHu4VJ7xLV1Ads+vKOM3Xdsy1TBLllnOZLCOhXb7NJhwPaQvDmE6F68z1ijtCOKR0K7707VIKjhVz15GLxIzFD6HfxhUtPDs+Qh0ntAM83Io7fGLN2X8ksFED5GF7NYYtDAZ2kQkq0Geb6R4gPUVixKDZwdgsri8DJ96gfwbdoLSJ6ZgzHURQtlnEwYTAWwIXKxIzCTQ8xodi1ecUhJpk5xtWNc6QoZEQNmy2zJ+vIbxpJvhSgwNRuK+B1jTvKU5MWbsjkkssruim/wATHsXbPKVhFB5/xGQOoLPkFVKQw8NYmJYkJBoMnU2enugtzaF5ReDfDlrZTKJYEEPk5IDnonEesVloX/WDp12zwJZmMzS2FHdk433zLeIja/lAWdYU4SgANSpISAdmDKq0D7Banl4aBsAW1CBixMTmHLP0IgpOWJiFpWGSVp1ZkvUnYflqPNx4wkrKxdMSuGrQxWC4Id3fU67Q1olMEqw4mow1A0bI5+ohamWUypylqLBSh7tK0UGpRgf5eGwUDfuA3fKh/iMslk1p2gtdNqBYg0OXp/HOGizTANXBb7+Ec7um1YTU+dCM868s+kNEm10FcstcoEXQaGoWkD0ipbb5CAfvwrvAS0X0lCXKgA1YrSLAqaDNmghu8hOXRSh8op2b0BxS2V5PEUubONUqKSU6eLH71g5Nu2XOSTQKCSH22prWsfPNqts2RNVmk4sQ8TiEX5HtGtaMl02MUXFLxkR8sPujtNyoXLABKSwYkUybD84abcQZdKho4TcXtOWFfmAMS9B5w+WXj+TMAShWJSqBIzeBTjhnbyhguq2KS8uYXWgsSNRmC3MNBVcykcgsPFS12+YV9yoThf8AYAkdXAfxjo1nvB05xLKwWcfJVv8AVQDnAyRLAAjfiW3MEc1fIxRs0+jkw/Hoycuxc9oNhKkomj9JwHoo06V+Mc+tUoCrx1LjC2JVZVjod6gg+GUcmmkqUXrFoLIylUKq2Q9qdI7b7F7iPYdsse+Th3YUfxIMcYsNgVNmolpzWoJHiWj6p4Vu0SpKEDJCQkeAaH5adInxuSuyS/rgRPlKlkZgx878ZcKTbFNIYlL0IEfTQNawJ4juFFplKSoByKHUHQ+bRLTtFYydVZ8xSsaiAnETR8L0ryFesWVLtEpQWgWgF/fBWkluYhjvThmfKmEMFKf3cuTgvl1i3d122sEAotSHyKEFYrq4Wxhfc/C74+y2b8O+1m22cpTa0qmSSQCqYkpUBuFN3vER0WfZZVo/NksorDugYnOhxAgGBtj4O7aVgtJXNSpnB7mVQSylKfyixI4Bs8luyM5CHDoROWEPq6Sqr/YgNqS1ROq8hm7puFI7aaQrIgpKf/1BFCk5gvzcHyAgdZ7sRLIAKQ+WKW56OSPSLs8qSGOH/iT8GhbpANwuKttQCXbMZvqmoz5PEZmc4i7QqcaA4qx0ZZDKOCSxTA+p5UJ8i1ehgolJU2EMOYb0r8YVreVyVlSQCnTF+k7Pt9YEnjic7ApSxO3kCPvrFu6jsh7blo6rISrCM4yOc2X2jEIDpW+vnGR3vxB7Ez52Bgjdc5KS5JdwzDbUk5DXI5CBsW7PLOFwD10EamZkx3kWv8ouplK/ToGSVVf/AIlutYPC2ATAVKCQUpodSxLeqzyBGpEIVkvLCDRyakaOATppVXmNomtN7KXNSTklIQAcqgP41cxGi6G280BUshqh8IcOe8okU1AAfk20bWW3E90VYJYHYio5RHdU0rxJIC8dEOMhLSoEjwCfQ84nlXaQQcJ94sQeQI5HJXSM3JHJo45Yo9l2liFb5irCm5zHSLqr+SlFaEaBjXkN43uu70MXYhzTYuaDzESWy75ctSVEM2HADSqjmaaNru/WajZVySI7oSVKM2ckUBUhGeQfEoFxsw6k5QTtd/pCFIP7SlVf1FwTuSQ4B5iOfXpxWqWVM5UVkAFwAOY1BoR47lwMviealalODiUCqj4mLjm2Ypp1jVDjpGaXJbGK87ClSmXhdgPdckIUSt+ebB6pAGkL3EFw9myk1SQ4UKpU5JcdB45OBHquJlKD0CkqdNP0l3DjPMeD9IiN7EpMsEhJWCQciBiZ+Yeh9YrFNEpLsBkoL846Jw7caLP2U5SiV4u8KMx7oZ9c+VBrCyi1SkTCpiQye7TMM7nVJ72TFjvF6ZxKnGjZKQl3cFlFYLB+SWDEP1JLyBJxC/GVgwz/AMQhs2XhoXBICm0egOjtvB+5OIApABzDaxTsU5FqkzQalUkGmIusJqWaifeoNOcQXXc82SlOJsKgCKPnXMsW67xk5ktm3hncaYbvK0pWQCcg4gd+IUmmFxE82QKPpFa0zikZOI6GjPN3JkV62ZKrPNJLdxXoCY52lBIpSHO87UVSVtTun+YglSUS5OJSRiz+kc59C/CrTsuey/hJUyf+IWDhQSEvqrU9APUx3y7gyIQOCbQOwltt/fq8PVktAwHeGjLs7YJx8Immz0jMtEaLUlWShESLNizD8jC9xnYlS5CrRJdK5IxkfuQPfHVqjpHNtZo6MU3QYtVgRMUcSQWDPr4RUlWDBQKJD0/uAnDHGSZ6R3g+o+cNVlmBVYmmmO11wyIWRKs0gnfXzjaZJb3q/Hm2+7Z9YIy5IakDrfNwvqPmMjBcaWSd/R6ZwwtSYltc/WB02clQ7tU5dG0IivNtBCnGSs+u/jWK9oXqAz0Vp4/IxNyHSJVzMhmIt2MQNlFzygvZkgeh3+/COjsZ6LUyzpW2Jjv6wgcdcLpThVLomYooUBoSHf09TDvMnsaHMNAy9rqXaAgBTJRMCjuSAWFesPLIsPizncjhOcUglBWf3bjTXZhGR1+yXclKAC5IDO0ZCfIPdHyVBK78JQXJcHugHU0olqnKsUrRZlS1FCwykliDoREthtZlktqG++W8emzzEWjjZROdBz8Bnp6cogRaiDXMH11j2dObI/KvT5RTMCh3Khu4bvYpWAS6Cp250DNq+batDtKvNCkEKOId1yB7oEsqz1diHHnHLLqW0xDlg9TnyyjoVjloCEqlv+ashs05igGtcuhIqIjJFIyGu55YCUBnYMOhUQC/kPJoHXynGsYlEBCAp9GUoBnyJoQ76ReuEhISgqclKe8dAzpJpTvFuTiJLXYilCkHJkJruEJIGIHJ6eOjPCqI7kKN3cPpnlalgEhSs9A7gf5MGfcq8YnmcK2UFhLyckanfkIbLBc2FOAhk5qqxoKgfAPvHtsspKlBCQHSEjU4WFQKA5gtzAhGmOpIA2e67DLS/wCHSrUgvkCXOegBPhFxf4NVU2SUA2ZqdPl8o0tNmCQoMVYaf7mUxrs7knmY0m2bs5iKApWoFwdgkpBD1cFYbpsI5JhcyA2ayLVgXYpfVBYscj0qKwFmcA2dYWqWVpKX7jElJyALh86QwXzYyvCRk1QC5YpS6QBUsaAMfPKfhKWStSTXCQgk5MGLFs2YB93zhurWhXyXsF+zy7EqExBoCCFBh3i3d0yfz5ZFgvG7+zDJyyby0gncN1mTMWSBWo8KMB4E6Via1BKcS3JIU455/CnXwgzh2QkZ0xStiMNDUgVMBZ1+oSCkwYvGXhQpzUwsyrqBJUawgP0kvW0oFnJH6mT5n6Aws33ejpCR1MFeJpRRJTtj/wC1UJ1pmOYePGpStle/TjdbG3hrjhcgsap05Q82n2oS5YSTVxpX5RxmWgtDnwzwPNtBR2qiiWrFSj0GxIqThHj5dLiV2cuV1kak+2adMOCz2ZSjlnX/AOoMMV3TrdbJS02mWLPLWhSTV1EKBBZJqDU1MTcK8PSbOhpacJfMmpJKgHOdO6fHmIbpiQwNMj8iIRxvQVyJHzqZky77YqWSRhVTmNPAx17hriITUJUDAT2ocIC0NNlgmYAoBtcIdlbV1jm1w8RTbKsAuxYsdQdRCyhfyWyq5FLDPo2Vb3EVbQrEawo3HxMmakNtB6Xa32iblZzjRsuzVbTV/iIjXKbmYs9s+VI0lzsQJbIwrORWRL5OfSCFnmU3fOv20apSDG8uW2UFBZ5NX3umsWJCyEFmdyzj0iuulY2lW5HuHP3h4wywAqS1z2qoPXTnGQYs81ASPH4mPInX6Dt+HAuJLuTa5ItMofmIH5gH6kj9XUfDoIR4ZuGr3VKWEk0fLTnGnF3D/ZK7aWD2UyuVEqNSOh08tI9NOsHntAAKd40JjyMBhxCzZVF28fKHrhm8UpQ8wuZSipG+NQw0S1RhJbasc+RNIyOrwUkXtkWFDly2aEkiiZ1G7p7doSoAjCAX/TVzvVvQHlDoi1BWFSmqUKB6AA9QWz5l45Qm+cciWygFVUaah3S2ndCOo8YYLnv7FJCVFmC0AjQAUPNm10iehmdDlFOJR6Mf8QlJenUDyirPkqcF/fW5YBwEslPX3ctyIDXTegV7pDMBtkFUG+nl0gpJnulKnqHY9Xrzr8BHbOIBJAtJQaJKVM4pmgM+9fUQJvOQCQdGYA/pDYab1AYdRB+0WlIwarDjZVQCQw2VhJilbEpxSirUYjyCmqNgCc+mwgNDqQLscpRQnvEkJYKTVx3iHPiW5kc4Yrgu0IUsj3CUFL7MKjkawFuhCAepwqIoHDMW0oR5CG6wqGFzp8CHOuxhkJJm9unBKairHLUhxTq5hBvq/nWUDSp1zdg41ApBriW+mSGq4LPTfqNvIQmS5iAMmLNn5CsCbAiuuYVqJJMWE2BZFDnE8qUlsR0jb/UgCMIiBQEcV3GoWc1chlN0/h45rMzjt61CdhCx4Rxu+LCZM6ZL/YtSfAEt6MY0cYknaNpNoCCk6hQPk38w0I4/KZklYBIlJSMI7odgFeJYHr5wkExdu26VTlhKSkOQHUWFYZxissFuTwjocv2s/mJOFkCuF9TmKZl9dQBB3/zeklJA7vcBFT7xDEPoA+erQrXT7LUE/nWhNMwj6n6Q12P2aXclsQUsmnvH4jKIuUfDLqD8gWX7VUInr/XKmAOGbCQhiwrR6Z5NqIjvSRZLZZ5kxKkoUEulVBTGo4VDcEiozG+Qv3x7JJKg9mdP+4k+sC53sr7KQqZMm1QMTDIgVZtIHaK0Dq2UPZ3JWqYoYiycwMvWOpSUhLPR6HrkWhR4au5EhQXL92YhL/7hV32IPmIZZk5xqN/KM02m7Rq8UEJU6nR/T79YlRNeB1kmProInMyFs4IS1NrnG/bjkTA+VOcmunpGTZtQhNVK+3h0KWlznNDQRy/2lcRKkWySqUSFiV3q0YqJQCN2c+IjpE5kDDozrPTT5Ql8X8NJtk1KhhSZSSZ800QhA7xKjqQHZOZYZRXiSbyrJzk0rTop3Xxjb5kpK0y0EF2JfQkR5ABXFS0nDZ5coSRRHaygtZApiUpsyXLZB2GUZDPhX4Bc7+gDfNjMtTiGTh6802mUZE2oIbn6+EW77unElQbfeh1FYSLPNVZ5vQxoWUZdGl83WqzzVS1aZHcaGKEdCtllRbrP/wDIkOk8/odfAwgTZJSSFBiCxHOGTsRo0j0GPIyGAWZFqKS4LfeUGLu4gKGfLCpLDYhmhejdKyIVxsdSH6x8SYRKdiUK7SlO8WLFtCCxHI+LPd/FcopUlyQ5ABPeAfnqxOVeRBjkCLWYsi3Ev9+sT6tDbOzyL0eYF4qhwQ7VJSDydirXTrFa9r/QSjs1EqqkNVLKWd6saODRt2jm1lv+alwFKc+IJyFNdfMweuO7pi2V7oernUbJ84F0dQ3WC1jtFOkAKVTQAJCRiPQCu7gAxfvriwSpJQgElWZ1rny++UKlqlTJKwVKdJPpoOgi3es0TQC+kByDRSN+mawI8fvWLC7L3XcPA5NGYPEkyWpSsz0iYxk9RGtInRPBQCnSNcAyMWUoQAAIUJvLvaoJSzQjcdJBtPajKYkH/kkYT6AHxh8nWV2eBd93IifIUgUWnvI/3beIp5RSDpis5kiJAojKPFSyCQQxBYjV4beH+FUqwqmVc0R/UVnNR2NxxbI+G1zpiwcaiwYh6t45/eUdWuKzAAF/MvWB1y3bJQXEhCeYBcEbuYbZUphRmfZoxOm7NL1RalSztFe+btM6RMSg95SFpD6uCG5fbxclWgAAcojtFtA8ofAhyjh23kSwlTgoOBQbIihBeDkm2OABQ1+/ukSXxYkduqag4TMbGGDE5BXI/SF+zWj81SXLoV6EA/P0iDLLIxy7a3zjydbipVC+jwPIL7F/ssP6iNVqTKeuJbgYQHJJFAANT6QAh8W3skpSO8tZZKcyT965CClildigqWXmHMj0A5CBN03a35k5+1Ode6gaJG/M6xPe99IlpKlHLTVzoOZgxFk0W8RWpMpBdasydAM1HSnrCbx9faD/AOgs1JMsvOU9ZkwF8JP6mNSdVU/SII3lfC7HIclrZaRRIIPYy9PEequSaowCAMLser9a6x6EY9I15MUn3d+Cviag05xkbGyE5KjI44ap88ErGLGArCCcxQd1YahBo+oaFLiK6XcpFRt4welzlJBVPRhXMmACYhsC8wASKBTgnx0eI7VJBGe8csCizw9eKpa8JJ/qCnFNyiant5Y7wHeA1G/UQKt1iwkKFIP3DeLpwn76Q36CvAgR5B/im5+zXjT7ivIH6GAEOnYjVGRkZGQQGQVuG5lWiYwoge8rbkNzAuOjcDTULs4SkAKQSF8yahXiKeEJN0ho7LEnh5MsuhApvnEkibMCx3WEHbBKKiXjydZsLhxGbLLkNuImpALRQmWbAk0oI2KRmVZRHPvJJQQNY4AJRfeE5PFuVfJUXCCDFay2iVLLrFYO2W1ylpdLQAlQFaq4YoXjaFy0ghJoYLWu0qSHTA21X6eyONBPNoBwVsN4CagEeMbTpANRCjwxeDzFIZgcoY7VaigNBeDgLxbcAmI7eWO+kd9I/UG94cwM9x0rRuniZISkLOFSdQHfIN5N5QfNtKUYjrCpf1yFjOlju/qSNP8AIDb4QyqfxkFScMoZrNxunDUp/wAhXmKdaQ0XPxihaQcWmZ9R1jiEbCeRrDP0/wBMK9QvKO82nixCf1gDqPrCffntJA7solR30/mObm0KNHPnHiY5cC8gfNf8oapXHUxXvh/H6wTue80rWcql+eb5N1hHFno4hh4fWEd4ktrE+WEUrRbjlJ/0PVotAQh2JOgGZOni8WbnsHZntpzdqRROYQDoObZnwgHLvZMsCaupNJSdf9zHI/ARFar9UlOJdVH3Uipc0bmYzUyoyXtxGmWklRZqvA2wLUEG32ruy0VkyjmSclkfuLgJGjvGcP8ACS1qFotobWXKLMDmFLGRLDLSAfE1/fjJ3cJ/Dyj3f8lZFfTQcnNHj0OLh9tdpbMPJyd31jorT7cq0LXPnHvLy2A0A5AQLE7v755x7eF6VYNTb76wPs63PUwXkCCX4te/kP4jI3QpKQz5dIyOCMs+zkSpKZbzJLha0LYEUcMT+oVZQOgyjS1WfYFsmOeoOVPKMjIXyKgTarOTSKMmWUKcaRkZBOD/AGQnSylQz+msIl63eZMwoNdQdxGRkNHYHopRkZGRQmexdum9l2eZjQeRGhGxjIyO2cdGum+saAtJLK8+cbXnbKOCXjIyMbw2aVlCbOvWaJ1T3XyeDeFwCnIxkZHS0ciW02ELTUR7YJAQKRkZCoJenBS0smNLakps+EgPvGRkEBPYLjCUBbd5omngECkZGRwGQrsgonQxW/DKCymmBqg7ZEN0jIyAMI3EV1CRNISXQqqdxuD03gVGRkbIO0ZpbMjZ4yMhgWTy7TBW7rwSB38kjT0EZGRKcUzTxzdF275ipi0zCMSlnBLS+TkBIrQZjOOqXJwYiQoKmp7S0NVTjCjKiARmP3ZnkIyMhvTwTk2/AnqJNJIAe0e/lJaxyye0mgGYogUQckg64mryprTn142jskiWmjeseRkPyZlROCqILQSowRmy+zQ7VI8hGRkTex/AMVOfOMjIyCLZ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068960"/>
            <a:ext cx="8229600" cy="1143000"/>
          </a:xfrm>
        </p:spPr>
        <p:txBody>
          <a:bodyPr>
            <a:noAutofit/>
          </a:bodyPr>
          <a:lstStyle/>
          <a:p>
            <a:pPr algn="r"/>
            <a:r>
              <a:rPr lang="cs-CZ" sz="13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138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032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488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Písňové  texty</vt:lpstr>
      <vt:lpstr>Píseň</vt:lpstr>
      <vt:lpstr>   Jiří SUCHÝ</vt:lpstr>
      <vt:lpstr>Jiří SUCHÝ</vt:lpstr>
      <vt:lpstr>Jiří ŠLITR a Jiří SUCHÝ</vt:lpstr>
      <vt:lpstr>Jitka MOLAVCOVÁ a Jiří SUCHÝ</vt:lpstr>
      <vt:lpstr>   Zdeněk SVĚRÁK</vt:lpstr>
      <vt:lpstr>Zdeněk SVĚRÁK</vt:lpstr>
      <vt:lpstr>SVĚRÁK a SMOLJAK</vt:lpstr>
      <vt:lpstr>hudebník UHLÍŘ</vt:lpstr>
      <vt:lpstr>syn a režisér SVĚRÁK</vt:lpstr>
      <vt:lpstr>Zdroj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Písňové  texty</dc:title>
  <dc:creator>Admin</dc:creator>
  <cp:lastModifiedBy>Admin</cp:lastModifiedBy>
  <cp:revision>14</cp:revision>
  <dcterms:created xsi:type="dcterms:W3CDTF">2013-05-02T04:28:55Z</dcterms:created>
  <dcterms:modified xsi:type="dcterms:W3CDTF">2006-10-31T11:39:59Z</dcterms:modified>
</cp:coreProperties>
</file>