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84" r:id="rId3"/>
    <p:sldId id="256" r:id="rId4"/>
    <p:sldId id="257" r:id="rId5"/>
    <p:sldId id="258" r:id="rId6"/>
    <p:sldId id="264" r:id="rId7"/>
    <p:sldId id="263" r:id="rId8"/>
    <p:sldId id="262" r:id="rId9"/>
    <p:sldId id="261" r:id="rId10"/>
    <p:sldId id="260" r:id="rId11"/>
    <p:sldId id="259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2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1847133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Vendulka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Ottová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_jazyk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Základní větné členy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75681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15616" y="1772816"/>
            <a:ext cx="6544816" cy="40324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1000" dirty="0" smtClean="0"/>
          </a:p>
          <a:p>
            <a:r>
              <a:rPr lang="cs-CZ" sz="2800" dirty="0" smtClean="0"/>
              <a:t>Prezentace v PowerPointu je určena </a:t>
            </a:r>
            <a:r>
              <a:rPr lang="cs-CZ" sz="2800" dirty="0" smtClean="0"/>
              <a:t>k opakování učiva o základních větných členech, a to formou testu, resp. výběru správné odpovědi ze tří nabízených. U každé otázky je prostřednictvím vložené animace vyznačena správná odpověď.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0280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větné členy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72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Mezi základní větné členy nepatří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416824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odmět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ředmět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řísudek </a:t>
            </a:r>
            <a:endParaRPr lang="cs-CZ" sz="32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403648" y="3212976"/>
            <a:ext cx="1728192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4753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dirty="0" smtClean="0"/>
              <a:t>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větě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Dnes vysílají můj oblíbený 	 	 	seriál.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488832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řísudek jmenný se sponou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r</a:t>
            </a:r>
            <a:r>
              <a:rPr lang="cs-CZ" sz="3200" dirty="0" smtClean="0"/>
              <a:t>ozvitý podmět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odmět všeobecný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861048"/>
            <a:ext cx="3600400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7022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Věta jednočlenná je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344816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Bolí mě hlava.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Mám bolesti hlavy. 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Hučí mi v hlavě.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331640" y="3861048"/>
            <a:ext cx="3168352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7022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Větný ekvivalent je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344816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Večer sněžilo.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Večer padal sníh.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Dobrý večer.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331640" y="3861048"/>
            <a:ext cx="2520280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7022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Mezi modální slovesa nepatří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2816"/>
            <a:ext cx="7416824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přestat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musit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chtít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331640" y="2636912"/>
            <a:ext cx="1368152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7022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	Ve větě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Matce v poslední době 					přibylo vrásek.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podmětem slovo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416824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matce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době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vrásek 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861048"/>
            <a:ext cx="1224136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7022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Predikát podtrhujeme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/>
              <a:t>r</a:t>
            </a:r>
            <a:r>
              <a:rPr lang="cs-CZ" sz="3200" dirty="0" smtClean="0"/>
              <a:t>ovnou čarou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vlnovkou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řerušovanou čarou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212976"/>
            <a:ext cx="1728192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7022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Věta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 nám úzko.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 podmět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nám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nevyjádřený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odmět nemá 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861048"/>
            <a:ext cx="2736304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7022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Věta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Simona začala kouřit.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řísudek slovesný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řísudek několikanásobný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řísudek holý 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861048"/>
            <a:ext cx="2520280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Podmět rozvitý je ve větě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Já i bratr jsme šli nakoupit.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Já jsem šla nakoupit.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Můj bratr šel nakoupit.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861048"/>
            <a:ext cx="4392488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Synonymem pro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sloveso modální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/>
              <a:t>s</a:t>
            </a:r>
            <a:r>
              <a:rPr lang="cs-CZ" sz="3200" dirty="0" smtClean="0"/>
              <a:t>loveso pomocné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s</a:t>
            </a:r>
            <a:r>
              <a:rPr lang="cs-CZ" sz="3200" dirty="0" smtClean="0"/>
              <a:t>loveso způsobové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s</a:t>
            </a:r>
            <a:r>
              <a:rPr lang="cs-CZ" sz="3200" dirty="0" smtClean="0"/>
              <a:t>loveso plnovýznamové 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212976"/>
            <a:ext cx="3744416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	Přísudek slovesný složený není ve 			větě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Maminka šla umýt nádobí.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Maminka musela umýt nádobí.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Maminka začala mýt nádobí.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2564904"/>
            <a:ext cx="5184576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 	Ve větě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Zítra se budu učit do 					matematiky.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přísudek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slovesný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s</a:t>
            </a:r>
            <a:r>
              <a:rPr lang="cs-CZ" sz="3200" dirty="0" smtClean="0"/>
              <a:t>lovesný složený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j</a:t>
            </a:r>
            <a:r>
              <a:rPr lang="cs-CZ" sz="3200" dirty="0" smtClean="0"/>
              <a:t>menný se sponou 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2564904"/>
            <a:ext cx="1584176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Synonymem slova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predikát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subjekt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objekt 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212976"/>
            <a:ext cx="1440160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 	Mezi fázová slovesa mj. řadíme 				sloveso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být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zůstat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m</a:t>
            </a:r>
            <a:r>
              <a:rPr lang="cs-CZ" sz="3200" dirty="0" smtClean="0"/>
              <a:t>ít povinnost 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212976"/>
            <a:ext cx="1152128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16. Přísudek slovesný je ve větě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Čerti můžou zlobit.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Čerti jsou zlí.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Čerti nejsou.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861048"/>
            <a:ext cx="2520280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17. 	Sponu v přísudku jmenném se 					sponou netvoří sloveso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být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mít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stát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212976"/>
            <a:ext cx="576064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 	Ve větě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otec je učitel.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					přísudek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je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j</a:t>
            </a:r>
            <a:r>
              <a:rPr lang="cs-CZ" sz="3200" dirty="0" smtClean="0"/>
              <a:t>e otec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j</a:t>
            </a:r>
            <a:r>
              <a:rPr lang="cs-CZ" sz="3200" dirty="0" smtClean="0"/>
              <a:t>e učitel 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331640" y="3861048"/>
            <a:ext cx="1584176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 	Ve větě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Jiný kraj – jiný mrav.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				přísudek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kraj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mrav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jiný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212976"/>
            <a:ext cx="936104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 	V souvětí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Mluviti stříbro – mlčeti 				zlato.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 přísudky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/>
              <a:t>s</a:t>
            </a:r>
            <a:r>
              <a:rPr lang="cs-CZ" sz="3200" dirty="0" smtClean="0"/>
              <a:t>lovesné složené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j</a:t>
            </a:r>
            <a:r>
              <a:rPr lang="cs-CZ" sz="3200" dirty="0" smtClean="0"/>
              <a:t>menné beze spony</a:t>
            </a:r>
          </a:p>
          <a:p>
            <a:pPr>
              <a:buFont typeface="+mj-lt"/>
              <a:buAutoNum type="alphaLcParenR"/>
            </a:pPr>
            <a:r>
              <a:rPr lang="cs-CZ" sz="3200" dirty="0"/>
              <a:t>j</a:t>
            </a:r>
            <a:r>
              <a:rPr lang="cs-CZ" sz="3200" dirty="0" smtClean="0"/>
              <a:t>menné se sponou 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212976"/>
            <a:ext cx="3744416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21. 	Přísudek jmenný se sponou není ve 		větě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Boty jsou mi dobře.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Tužka je na stole.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Už je pozdě.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75656" y="3212976"/>
            <a:ext cx="3384376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22. Nejdůležitějším větným členem je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podmět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přísudek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přívlastek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212976"/>
            <a:ext cx="1728192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23. Věta dvojčlenná není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Obloha náhle ztemněla.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Zablesklo se.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Ozvala se hromová rána.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75656" y="3212976"/>
            <a:ext cx="2520280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75724"/>
            <a:ext cx="8784976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 Podmět nevyjádřený není ve větě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234171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 typeface="+mj-lt"/>
              <a:buAutoNum type="alphaLcParenR"/>
            </a:pPr>
            <a:r>
              <a:rPr lang="cs-CZ" sz="3200" dirty="0" smtClean="0"/>
              <a:t>Spí jako dudek.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Hlady mu kručí v břiše.</a:t>
            </a:r>
          </a:p>
          <a:p>
            <a:pPr>
              <a:buFont typeface="+mj-lt"/>
              <a:buAutoNum type="alphaLcParenR"/>
            </a:pPr>
            <a:r>
              <a:rPr lang="cs-CZ" sz="3200" dirty="0" smtClean="0"/>
              <a:t>Pečlivě se učíme do češtiny.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75656" y="3212976"/>
            <a:ext cx="4464496" cy="0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43608" y="2708920"/>
            <a:ext cx="7125113" cy="924475"/>
          </a:xfrm>
        </p:spPr>
        <p:txBody>
          <a:bodyPr/>
          <a:lstStyle/>
          <a:p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78450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149</TotalTime>
  <Words>376</Words>
  <Application>Microsoft Office PowerPoint</Application>
  <PresentationFormat>Předvádění na obrazovce (4:3)</PresentationFormat>
  <Paragraphs>117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Spring</vt:lpstr>
      <vt:lpstr>Prezentace aplikace PowerPoint</vt:lpstr>
      <vt:lpstr>Anotace</vt:lpstr>
      <vt:lpstr>Základní větné členy</vt:lpstr>
      <vt:lpstr>1. Mezi základní větné členy nepatří</vt:lpstr>
      <vt:lpstr>2.  Ve větě Dnes vysílají můj oblíbený      seriál. je</vt:lpstr>
      <vt:lpstr>3. Věta jednočlenná je</vt:lpstr>
      <vt:lpstr>4. Větný ekvivalent je</vt:lpstr>
      <vt:lpstr>5. Mezi modální slovesa nepatří</vt:lpstr>
      <vt:lpstr>6.  Ve větě Matce v poslední době      přibylo vrásek. je podmětem slovo</vt:lpstr>
      <vt:lpstr>7. Predikát podtrhujeme </vt:lpstr>
      <vt:lpstr>8. Věta Bylo nám úzko. má podmět</vt:lpstr>
      <vt:lpstr>9. Věta Simona začala kouřit. má </vt:lpstr>
      <vt:lpstr>10. Podmět rozvitý je ve větě</vt:lpstr>
      <vt:lpstr>11. Synonymem pro sloveso modální je</vt:lpstr>
      <vt:lpstr>12.  Přísudek slovesný složený není ve    větě</vt:lpstr>
      <vt:lpstr>13.  Ve větě Zítra se budu učit do      matematiky. je přísudek</vt:lpstr>
      <vt:lpstr>14. Synonymem slova podmět je</vt:lpstr>
      <vt:lpstr>15.  Mezi fázová slovesa mj. řadíme     sloveso</vt:lpstr>
      <vt:lpstr>16. Přísudek slovesný je ve větě</vt:lpstr>
      <vt:lpstr>17.  Sponu v přísudku jmenném se      sponou netvoří sloveso</vt:lpstr>
      <vt:lpstr>18.  Ve větě Jeho otec je učitel. je      přísudek</vt:lpstr>
      <vt:lpstr>19.  Ve větě Jiný kraj – jiný mrav. je     přísudek</vt:lpstr>
      <vt:lpstr>20.  V souvětí Mluviti stříbro – mlčeti     zlato. jsou přísudky</vt:lpstr>
      <vt:lpstr>21.  Přísudek jmenný se sponou není ve   větě</vt:lpstr>
      <vt:lpstr>22. Nejdůležitějším větným členem je</vt:lpstr>
      <vt:lpstr>23. Věta dvojčlenná není</vt:lpstr>
      <vt:lpstr>24. Podmět nevyjádřený není ve větě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větné členy</dc:title>
  <dc:creator>Admin</dc:creator>
  <cp:lastModifiedBy>Admin</cp:lastModifiedBy>
  <cp:revision>7</cp:revision>
  <dcterms:created xsi:type="dcterms:W3CDTF">2013-03-26T06:05:33Z</dcterms:created>
  <dcterms:modified xsi:type="dcterms:W3CDTF">2006-10-31T06:59:06Z</dcterms:modified>
</cp:coreProperties>
</file>