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VY_32_INOVACE_20_ČJ-Předložky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CZ.1.07/1.4.00/21.1374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35F36F-4CDE-4A46-BA10-AFBD33BF146D}" type="doc">
      <dgm:prSet loTypeId="urn:microsoft.com/office/officeart/2005/8/layout/radial1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59BB5028-CDD5-4F34-9988-51E2991F1925}">
      <dgm:prSet phldrT="[Text]"/>
      <dgm:spPr/>
      <dgm:t>
        <a:bodyPr/>
        <a:lstStyle/>
        <a:p>
          <a:r>
            <a:rPr lang="cs-CZ" dirty="0" smtClean="0"/>
            <a:t>les</a:t>
          </a:r>
          <a:endParaRPr lang="cs-CZ" dirty="0"/>
        </a:p>
      </dgm:t>
    </dgm:pt>
    <dgm:pt modelId="{7250BB9B-1B62-4BD0-8E02-FC022E2D67B2}" type="parTrans" cxnId="{A2728595-966F-4F90-8319-83B5F2B6D48C}">
      <dgm:prSet/>
      <dgm:spPr/>
      <dgm:t>
        <a:bodyPr/>
        <a:lstStyle/>
        <a:p>
          <a:endParaRPr lang="cs-CZ"/>
        </a:p>
      </dgm:t>
    </dgm:pt>
    <dgm:pt modelId="{577ABF3F-C83D-4808-9EFF-CA9983592F04}" type="sibTrans" cxnId="{A2728595-966F-4F90-8319-83B5F2B6D48C}">
      <dgm:prSet/>
      <dgm:spPr/>
      <dgm:t>
        <a:bodyPr/>
        <a:lstStyle/>
        <a:p>
          <a:endParaRPr lang="cs-CZ"/>
        </a:p>
      </dgm:t>
    </dgm:pt>
    <dgm:pt modelId="{547BBF99-512B-4F32-BAD5-5EE95290C4E7}">
      <dgm:prSet phldrT="[Text]"/>
      <dgm:spPr/>
      <dgm:t>
        <a:bodyPr/>
        <a:lstStyle/>
        <a:p>
          <a:r>
            <a:rPr lang="cs-CZ" dirty="0" smtClean="0"/>
            <a:t>nad</a:t>
          </a:r>
          <a:endParaRPr lang="cs-CZ" dirty="0"/>
        </a:p>
      </dgm:t>
    </dgm:pt>
    <dgm:pt modelId="{60337918-FD8E-4DF7-B39C-5E137F8E3158}" type="parTrans" cxnId="{99D5650A-D069-4659-94D5-DF098FF5CAF1}">
      <dgm:prSet/>
      <dgm:spPr/>
      <dgm:t>
        <a:bodyPr/>
        <a:lstStyle/>
        <a:p>
          <a:endParaRPr lang="cs-CZ"/>
        </a:p>
      </dgm:t>
    </dgm:pt>
    <dgm:pt modelId="{FF93FB11-F5CB-4911-AE44-587FCEE8BA8C}" type="sibTrans" cxnId="{99D5650A-D069-4659-94D5-DF098FF5CAF1}">
      <dgm:prSet/>
      <dgm:spPr/>
      <dgm:t>
        <a:bodyPr/>
        <a:lstStyle/>
        <a:p>
          <a:endParaRPr lang="cs-CZ"/>
        </a:p>
      </dgm:t>
    </dgm:pt>
    <dgm:pt modelId="{16CF0B3F-E912-4F2E-A5D6-20F9F26BA418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42ED6C22-10CC-4A72-95EF-627C6B352972}" type="parTrans" cxnId="{0A7E60BA-3DCA-4774-BEFB-EE0DFA80DD4B}">
      <dgm:prSet/>
      <dgm:spPr/>
      <dgm:t>
        <a:bodyPr/>
        <a:lstStyle/>
        <a:p>
          <a:endParaRPr lang="cs-CZ"/>
        </a:p>
      </dgm:t>
    </dgm:pt>
    <dgm:pt modelId="{F14FDB1B-C4D6-4A04-B75C-B02883B6ABDD}" type="sibTrans" cxnId="{0A7E60BA-3DCA-4774-BEFB-EE0DFA80DD4B}">
      <dgm:prSet/>
      <dgm:spPr/>
      <dgm:t>
        <a:bodyPr/>
        <a:lstStyle/>
        <a:p>
          <a:endParaRPr lang="cs-CZ"/>
        </a:p>
      </dgm:t>
    </dgm:pt>
    <dgm:pt modelId="{A5AEA282-2624-4D62-AD00-06046B190FDC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CEDE3F61-BF0A-4F87-8162-41823C94C206}" type="parTrans" cxnId="{B5C2DC05-9872-48EF-878E-46CE339E3E6F}">
      <dgm:prSet/>
      <dgm:spPr/>
      <dgm:t>
        <a:bodyPr/>
        <a:lstStyle/>
        <a:p>
          <a:endParaRPr lang="cs-CZ"/>
        </a:p>
      </dgm:t>
    </dgm:pt>
    <dgm:pt modelId="{236511B4-0CEB-4E52-AD84-8F142632A4A2}" type="sibTrans" cxnId="{B5C2DC05-9872-48EF-878E-46CE339E3E6F}">
      <dgm:prSet/>
      <dgm:spPr/>
      <dgm:t>
        <a:bodyPr/>
        <a:lstStyle/>
        <a:p>
          <a:endParaRPr lang="cs-CZ"/>
        </a:p>
      </dgm:t>
    </dgm:pt>
    <dgm:pt modelId="{AF1112A5-AA46-41EB-818B-41BF6B3591D7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38605184-E50E-4CC7-BF77-A6AF6F3772C4}" type="parTrans" cxnId="{06A7FED1-E6E4-45CA-94BD-259B8149362B}">
      <dgm:prSet/>
      <dgm:spPr/>
      <dgm:t>
        <a:bodyPr/>
        <a:lstStyle/>
        <a:p>
          <a:endParaRPr lang="cs-CZ"/>
        </a:p>
      </dgm:t>
    </dgm:pt>
    <dgm:pt modelId="{659F72C7-C15D-4FE6-A241-F837DC4AEE32}" type="sibTrans" cxnId="{06A7FED1-E6E4-45CA-94BD-259B8149362B}">
      <dgm:prSet/>
      <dgm:spPr/>
      <dgm:t>
        <a:bodyPr/>
        <a:lstStyle/>
        <a:p>
          <a:endParaRPr lang="cs-CZ"/>
        </a:p>
      </dgm:t>
    </dgm:pt>
    <dgm:pt modelId="{A52E2A7A-34A8-4E98-BE15-C6826B56EAAE}">
      <dgm:prSet/>
      <dgm:spPr/>
      <dgm:t>
        <a:bodyPr/>
        <a:lstStyle/>
        <a:p>
          <a:r>
            <a:rPr lang="cs-CZ" dirty="0" smtClean="0"/>
            <a:t>pod</a:t>
          </a:r>
          <a:endParaRPr lang="cs-CZ" dirty="0"/>
        </a:p>
      </dgm:t>
    </dgm:pt>
    <dgm:pt modelId="{F7C1F35D-44A3-408E-AE1F-F90AD6AF5A86}" type="parTrans" cxnId="{4912EE8F-B495-461A-A315-E59A4BE9C5B8}">
      <dgm:prSet/>
      <dgm:spPr/>
      <dgm:t>
        <a:bodyPr/>
        <a:lstStyle/>
        <a:p>
          <a:endParaRPr lang="cs-CZ"/>
        </a:p>
      </dgm:t>
    </dgm:pt>
    <dgm:pt modelId="{DD7B5C4D-9609-4C48-9AD9-ACD9AD5E9438}" type="sibTrans" cxnId="{4912EE8F-B495-461A-A315-E59A4BE9C5B8}">
      <dgm:prSet/>
      <dgm:spPr/>
      <dgm:t>
        <a:bodyPr/>
        <a:lstStyle/>
        <a:p>
          <a:endParaRPr lang="cs-CZ"/>
        </a:p>
      </dgm:t>
    </dgm:pt>
    <dgm:pt modelId="{110217FF-CDD9-44E1-874A-B83596440454}" type="pres">
      <dgm:prSet presAssocID="{8A35F36F-4CDE-4A46-BA10-AFBD33BF146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C15F60-8C32-4AFA-8C88-382A8C6FABE6}" type="pres">
      <dgm:prSet presAssocID="{59BB5028-CDD5-4F34-9988-51E2991F1925}" presName="centerShape" presStyleLbl="node0" presStyleIdx="0" presStyleCnt="1"/>
      <dgm:spPr/>
      <dgm:t>
        <a:bodyPr/>
        <a:lstStyle/>
        <a:p>
          <a:endParaRPr lang="cs-CZ"/>
        </a:p>
      </dgm:t>
    </dgm:pt>
    <dgm:pt modelId="{B03D938D-92BF-4737-BD3A-7FAB51757ACF}" type="pres">
      <dgm:prSet presAssocID="{60337918-FD8E-4DF7-B39C-5E137F8E3158}" presName="Name9" presStyleLbl="parChTrans1D2" presStyleIdx="0" presStyleCnt="5"/>
      <dgm:spPr/>
      <dgm:t>
        <a:bodyPr/>
        <a:lstStyle/>
        <a:p>
          <a:endParaRPr lang="cs-CZ"/>
        </a:p>
      </dgm:t>
    </dgm:pt>
    <dgm:pt modelId="{2FBCA8FA-FED7-4F16-92B1-C7A7B643823B}" type="pres">
      <dgm:prSet presAssocID="{60337918-FD8E-4DF7-B39C-5E137F8E3158}" presName="connTx" presStyleLbl="parChTrans1D2" presStyleIdx="0" presStyleCnt="5"/>
      <dgm:spPr/>
      <dgm:t>
        <a:bodyPr/>
        <a:lstStyle/>
        <a:p>
          <a:endParaRPr lang="cs-CZ"/>
        </a:p>
      </dgm:t>
    </dgm:pt>
    <dgm:pt modelId="{0A86D884-ADDF-4CB1-AE93-BB03C2DF8DD2}" type="pres">
      <dgm:prSet presAssocID="{547BBF99-512B-4F32-BAD5-5EE95290C4E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4535E4-6FB7-49DA-A748-C320380F7352}" type="pres">
      <dgm:prSet presAssocID="{F7C1F35D-44A3-408E-AE1F-F90AD6AF5A86}" presName="Name9" presStyleLbl="parChTrans1D2" presStyleIdx="1" presStyleCnt="5"/>
      <dgm:spPr/>
      <dgm:t>
        <a:bodyPr/>
        <a:lstStyle/>
        <a:p>
          <a:endParaRPr lang="cs-CZ"/>
        </a:p>
      </dgm:t>
    </dgm:pt>
    <dgm:pt modelId="{7544DE5D-0A28-4125-A7AB-C73B51EAC918}" type="pres">
      <dgm:prSet presAssocID="{F7C1F35D-44A3-408E-AE1F-F90AD6AF5A86}" presName="connTx" presStyleLbl="parChTrans1D2" presStyleIdx="1" presStyleCnt="5"/>
      <dgm:spPr/>
      <dgm:t>
        <a:bodyPr/>
        <a:lstStyle/>
        <a:p>
          <a:endParaRPr lang="cs-CZ"/>
        </a:p>
      </dgm:t>
    </dgm:pt>
    <dgm:pt modelId="{62633B33-B457-4A25-AA13-61D0C7C30655}" type="pres">
      <dgm:prSet presAssocID="{A52E2A7A-34A8-4E98-BE15-C6826B56EAA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815A4A-0079-44A4-A374-6E24D50F52AA}" type="pres">
      <dgm:prSet presAssocID="{42ED6C22-10CC-4A72-95EF-627C6B352972}" presName="Name9" presStyleLbl="parChTrans1D2" presStyleIdx="2" presStyleCnt="5"/>
      <dgm:spPr/>
      <dgm:t>
        <a:bodyPr/>
        <a:lstStyle/>
        <a:p>
          <a:endParaRPr lang="cs-CZ"/>
        </a:p>
      </dgm:t>
    </dgm:pt>
    <dgm:pt modelId="{6F3E2E09-A16F-43CC-B067-B13DE236FDE5}" type="pres">
      <dgm:prSet presAssocID="{42ED6C22-10CC-4A72-95EF-627C6B352972}" presName="connTx" presStyleLbl="parChTrans1D2" presStyleIdx="2" presStyleCnt="5"/>
      <dgm:spPr/>
      <dgm:t>
        <a:bodyPr/>
        <a:lstStyle/>
        <a:p>
          <a:endParaRPr lang="cs-CZ"/>
        </a:p>
      </dgm:t>
    </dgm:pt>
    <dgm:pt modelId="{B77D5DAF-19F9-46B8-AA42-21E02E321B9E}" type="pres">
      <dgm:prSet presAssocID="{16CF0B3F-E912-4F2E-A5D6-20F9F26BA41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140999-8297-44FB-9A6F-BF0A94680463}" type="pres">
      <dgm:prSet presAssocID="{CEDE3F61-BF0A-4F87-8162-41823C94C206}" presName="Name9" presStyleLbl="parChTrans1D2" presStyleIdx="3" presStyleCnt="5"/>
      <dgm:spPr/>
      <dgm:t>
        <a:bodyPr/>
        <a:lstStyle/>
        <a:p>
          <a:endParaRPr lang="cs-CZ"/>
        </a:p>
      </dgm:t>
    </dgm:pt>
    <dgm:pt modelId="{91836282-1568-4AAB-9C19-817BBE48C615}" type="pres">
      <dgm:prSet presAssocID="{CEDE3F61-BF0A-4F87-8162-41823C94C206}" presName="connTx" presStyleLbl="parChTrans1D2" presStyleIdx="3" presStyleCnt="5"/>
      <dgm:spPr/>
      <dgm:t>
        <a:bodyPr/>
        <a:lstStyle/>
        <a:p>
          <a:endParaRPr lang="cs-CZ"/>
        </a:p>
      </dgm:t>
    </dgm:pt>
    <dgm:pt modelId="{84FFEDE5-21C7-4686-B66F-2A4BD1CF8BDF}" type="pres">
      <dgm:prSet presAssocID="{A5AEA282-2624-4D62-AD00-06046B190FD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3AB707-B42C-49D1-A193-F08D36F29F3B}" type="pres">
      <dgm:prSet presAssocID="{38605184-E50E-4CC7-BF77-A6AF6F3772C4}" presName="Name9" presStyleLbl="parChTrans1D2" presStyleIdx="4" presStyleCnt="5"/>
      <dgm:spPr/>
      <dgm:t>
        <a:bodyPr/>
        <a:lstStyle/>
        <a:p>
          <a:endParaRPr lang="cs-CZ"/>
        </a:p>
      </dgm:t>
    </dgm:pt>
    <dgm:pt modelId="{A5FD6B69-BB7F-4823-BCD3-17C2EC344F60}" type="pres">
      <dgm:prSet presAssocID="{38605184-E50E-4CC7-BF77-A6AF6F3772C4}" presName="connTx" presStyleLbl="parChTrans1D2" presStyleIdx="4" presStyleCnt="5"/>
      <dgm:spPr/>
      <dgm:t>
        <a:bodyPr/>
        <a:lstStyle/>
        <a:p>
          <a:endParaRPr lang="cs-CZ"/>
        </a:p>
      </dgm:t>
    </dgm:pt>
    <dgm:pt modelId="{5C2C00BF-35D3-46FF-B7A8-F72C1E3D7C38}" type="pres">
      <dgm:prSet presAssocID="{AF1112A5-AA46-41EB-818B-41BF6B3591D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8F4186-FDF5-4FE9-8F56-35508D48F105}" type="presOf" srcId="{8A35F36F-4CDE-4A46-BA10-AFBD33BF146D}" destId="{110217FF-CDD9-44E1-874A-B83596440454}" srcOrd="0" destOrd="0" presId="urn:microsoft.com/office/officeart/2005/8/layout/radial1"/>
    <dgm:cxn modelId="{44867DD3-B952-484C-9972-D1C4516D4E50}" type="presOf" srcId="{F7C1F35D-44A3-408E-AE1F-F90AD6AF5A86}" destId="{7544DE5D-0A28-4125-A7AB-C73B51EAC918}" srcOrd="1" destOrd="0" presId="urn:microsoft.com/office/officeart/2005/8/layout/radial1"/>
    <dgm:cxn modelId="{C43EE4EB-516C-40A6-A818-1F277BD1AFC8}" type="presOf" srcId="{38605184-E50E-4CC7-BF77-A6AF6F3772C4}" destId="{A5FD6B69-BB7F-4823-BCD3-17C2EC344F60}" srcOrd="1" destOrd="0" presId="urn:microsoft.com/office/officeart/2005/8/layout/radial1"/>
    <dgm:cxn modelId="{9A9F823C-890E-41BB-8D2B-92F919EC74F9}" type="presOf" srcId="{A5AEA282-2624-4D62-AD00-06046B190FDC}" destId="{84FFEDE5-21C7-4686-B66F-2A4BD1CF8BDF}" srcOrd="0" destOrd="0" presId="urn:microsoft.com/office/officeart/2005/8/layout/radial1"/>
    <dgm:cxn modelId="{6633429C-DDB4-4A6A-B128-8CCDF164E030}" type="presOf" srcId="{60337918-FD8E-4DF7-B39C-5E137F8E3158}" destId="{2FBCA8FA-FED7-4F16-92B1-C7A7B643823B}" srcOrd="1" destOrd="0" presId="urn:microsoft.com/office/officeart/2005/8/layout/radial1"/>
    <dgm:cxn modelId="{99D5650A-D069-4659-94D5-DF098FF5CAF1}" srcId="{59BB5028-CDD5-4F34-9988-51E2991F1925}" destId="{547BBF99-512B-4F32-BAD5-5EE95290C4E7}" srcOrd="0" destOrd="0" parTransId="{60337918-FD8E-4DF7-B39C-5E137F8E3158}" sibTransId="{FF93FB11-F5CB-4911-AE44-587FCEE8BA8C}"/>
    <dgm:cxn modelId="{42923F4D-6EAC-4BB5-B183-897C83C6F1EF}" type="presOf" srcId="{42ED6C22-10CC-4A72-95EF-627C6B352972}" destId="{CE815A4A-0079-44A4-A374-6E24D50F52AA}" srcOrd="0" destOrd="0" presId="urn:microsoft.com/office/officeart/2005/8/layout/radial1"/>
    <dgm:cxn modelId="{96F89F50-7CA5-473D-A8D5-E69CA1140ED9}" type="presOf" srcId="{42ED6C22-10CC-4A72-95EF-627C6B352972}" destId="{6F3E2E09-A16F-43CC-B067-B13DE236FDE5}" srcOrd="1" destOrd="0" presId="urn:microsoft.com/office/officeart/2005/8/layout/radial1"/>
    <dgm:cxn modelId="{0A7E60BA-3DCA-4774-BEFB-EE0DFA80DD4B}" srcId="{59BB5028-CDD5-4F34-9988-51E2991F1925}" destId="{16CF0B3F-E912-4F2E-A5D6-20F9F26BA418}" srcOrd="2" destOrd="0" parTransId="{42ED6C22-10CC-4A72-95EF-627C6B352972}" sibTransId="{F14FDB1B-C4D6-4A04-B75C-B02883B6ABDD}"/>
    <dgm:cxn modelId="{CAA2FD93-0746-445D-8F3E-060845D76A83}" type="presOf" srcId="{59BB5028-CDD5-4F34-9988-51E2991F1925}" destId="{58C15F60-8C32-4AFA-8C88-382A8C6FABE6}" srcOrd="0" destOrd="0" presId="urn:microsoft.com/office/officeart/2005/8/layout/radial1"/>
    <dgm:cxn modelId="{A2728595-966F-4F90-8319-83B5F2B6D48C}" srcId="{8A35F36F-4CDE-4A46-BA10-AFBD33BF146D}" destId="{59BB5028-CDD5-4F34-9988-51E2991F1925}" srcOrd="0" destOrd="0" parTransId="{7250BB9B-1B62-4BD0-8E02-FC022E2D67B2}" sibTransId="{577ABF3F-C83D-4808-9EFF-CA9983592F04}"/>
    <dgm:cxn modelId="{B2ECCD86-E82B-4380-B256-26E16229455C}" type="presOf" srcId="{38605184-E50E-4CC7-BF77-A6AF6F3772C4}" destId="{953AB707-B42C-49D1-A193-F08D36F29F3B}" srcOrd="0" destOrd="0" presId="urn:microsoft.com/office/officeart/2005/8/layout/radial1"/>
    <dgm:cxn modelId="{F83158BE-50F1-4024-9627-5614D885144B}" type="presOf" srcId="{16CF0B3F-E912-4F2E-A5D6-20F9F26BA418}" destId="{B77D5DAF-19F9-46B8-AA42-21E02E321B9E}" srcOrd="0" destOrd="0" presId="urn:microsoft.com/office/officeart/2005/8/layout/radial1"/>
    <dgm:cxn modelId="{B5C2DC05-9872-48EF-878E-46CE339E3E6F}" srcId="{59BB5028-CDD5-4F34-9988-51E2991F1925}" destId="{A5AEA282-2624-4D62-AD00-06046B190FDC}" srcOrd="3" destOrd="0" parTransId="{CEDE3F61-BF0A-4F87-8162-41823C94C206}" sibTransId="{236511B4-0CEB-4E52-AD84-8F142632A4A2}"/>
    <dgm:cxn modelId="{74FA4FB0-6C4A-48B8-A8EA-ADC794B9A72A}" type="presOf" srcId="{A52E2A7A-34A8-4E98-BE15-C6826B56EAAE}" destId="{62633B33-B457-4A25-AA13-61D0C7C30655}" srcOrd="0" destOrd="0" presId="urn:microsoft.com/office/officeart/2005/8/layout/radial1"/>
    <dgm:cxn modelId="{0008F202-B345-487E-87C2-516BC8EE33D9}" type="presOf" srcId="{F7C1F35D-44A3-408E-AE1F-F90AD6AF5A86}" destId="{B74535E4-6FB7-49DA-A748-C320380F7352}" srcOrd="0" destOrd="0" presId="urn:microsoft.com/office/officeart/2005/8/layout/radial1"/>
    <dgm:cxn modelId="{19F57802-829C-4E7C-8944-3004400F5A04}" type="presOf" srcId="{CEDE3F61-BF0A-4F87-8162-41823C94C206}" destId="{91836282-1568-4AAB-9C19-817BBE48C615}" srcOrd="1" destOrd="0" presId="urn:microsoft.com/office/officeart/2005/8/layout/radial1"/>
    <dgm:cxn modelId="{06A7FED1-E6E4-45CA-94BD-259B8149362B}" srcId="{59BB5028-CDD5-4F34-9988-51E2991F1925}" destId="{AF1112A5-AA46-41EB-818B-41BF6B3591D7}" srcOrd="4" destOrd="0" parTransId="{38605184-E50E-4CC7-BF77-A6AF6F3772C4}" sibTransId="{659F72C7-C15D-4FE6-A241-F837DC4AEE32}"/>
    <dgm:cxn modelId="{9FFDD63B-6731-4AF9-96BF-4A2BB77736C9}" type="presOf" srcId="{60337918-FD8E-4DF7-B39C-5E137F8E3158}" destId="{B03D938D-92BF-4737-BD3A-7FAB51757ACF}" srcOrd="0" destOrd="0" presId="urn:microsoft.com/office/officeart/2005/8/layout/radial1"/>
    <dgm:cxn modelId="{59DC02A7-4CBC-4157-8E46-80AF78A712E2}" type="presOf" srcId="{AF1112A5-AA46-41EB-818B-41BF6B3591D7}" destId="{5C2C00BF-35D3-46FF-B7A8-F72C1E3D7C38}" srcOrd="0" destOrd="0" presId="urn:microsoft.com/office/officeart/2005/8/layout/radial1"/>
    <dgm:cxn modelId="{1E5BF847-DABE-4900-B700-61043BF92019}" type="presOf" srcId="{547BBF99-512B-4F32-BAD5-5EE95290C4E7}" destId="{0A86D884-ADDF-4CB1-AE93-BB03C2DF8DD2}" srcOrd="0" destOrd="0" presId="urn:microsoft.com/office/officeart/2005/8/layout/radial1"/>
    <dgm:cxn modelId="{4912EE8F-B495-461A-A315-E59A4BE9C5B8}" srcId="{59BB5028-CDD5-4F34-9988-51E2991F1925}" destId="{A52E2A7A-34A8-4E98-BE15-C6826B56EAAE}" srcOrd="1" destOrd="0" parTransId="{F7C1F35D-44A3-408E-AE1F-F90AD6AF5A86}" sibTransId="{DD7B5C4D-9609-4C48-9AD9-ACD9AD5E9438}"/>
    <dgm:cxn modelId="{7696F469-9A41-4E7A-9896-8C41AE7B964D}" type="presOf" srcId="{CEDE3F61-BF0A-4F87-8162-41823C94C206}" destId="{11140999-8297-44FB-9A6F-BF0A94680463}" srcOrd="0" destOrd="0" presId="urn:microsoft.com/office/officeart/2005/8/layout/radial1"/>
    <dgm:cxn modelId="{FF047CC5-F1B0-48CD-BFB5-80C644C36498}" type="presParOf" srcId="{110217FF-CDD9-44E1-874A-B83596440454}" destId="{58C15F60-8C32-4AFA-8C88-382A8C6FABE6}" srcOrd="0" destOrd="0" presId="urn:microsoft.com/office/officeart/2005/8/layout/radial1"/>
    <dgm:cxn modelId="{103D2B50-AF85-4C9D-BC79-A4FF47D62015}" type="presParOf" srcId="{110217FF-CDD9-44E1-874A-B83596440454}" destId="{B03D938D-92BF-4737-BD3A-7FAB51757ACF}" srcOrd="1" destOrd="0" presId="urn:microsoft.com/office/officeart/2005/8/layout/radial1"/>
    <dgm:cxn modelId="{2FB83D09-3466-4493-BDF5-41E82E6353E8}" type="presParOf" srcId="{B03D938D-92BF-4737-BD3A-7FAB51757ACF}" destId="{2FBCA8FA-FED7-4F16-92B1-C7A7B643823B}" srcOrd="0" destOrd="0" presId="urn:microsoft.com/office/officeart/2005/8/layout/radial1"/>
    <dgm:cxn modelId="{BB48523B-4C4A-4E16-BBBA-667D76CB32DD}" type="presParOf" srcId="{110217FF-CDD9-44E1-874A-B83596440454}" destId="{0A86D884-ADDF-4CB1-AE93-BB03C2DF8DD2}" srcOrd="2" destOrd="0" presId="urn:microsoft.com/office/officeart/2005/8/layout/radial1"/>
    <dgm:cxn modelId="{4AEEEA3A-754E-4ED6-9AB5-6EF77EC9EFDD}" type="presParOf" srcId="{110217FF-CDD9-44E1-874A-B83596440454}" destId="{B74535E4-6FB7-49DA-A748-C320380F7352}" srcOrd="3" destOrd="0" presId="urn:microsoft.com/office/officeart/2005/8/layout/radial1"/>
    <dgm:cxn modelId="{668DBE4E-0783-4B65-9274-AB89956C4845}" type="presParOf" srcId="{B74535E4-6FB7-49DA-A748-C320380F7352}" destId="{7544DE5D-0A28-4125-A7AB-C73B51EAC918}" srcOrd="0" destOrd="0" presId="urn:microsoft.com/office/officeart/2005/8/layout/radial1"/>
    <dgm:cxn modelId="{32CB1B04-3E63-4185-A064-433BF5C74516}" type="presParOf" srcId="{110217FF-CDD9-44E1-874A-B83596440454}" destId="{62633B33-B457-4A25-AA13-61D0C7C30655}" srcOrd="4" destOrd="0" presId="urn:microsoft.com/office/officeart/2005/8/layout/radial1"/>
    <dgm:cxn modelId="{067ECFB3-EF7D-4A64-BA4C-D6027249DBA5}" type="presParOf" srcId="{110217FF-CDD9-44E1-874A-B83596440454}" destId="{CE815A4A-0079-44A4-A374-6E24D50F52AA}" srcOrd="5" destOrd="0" presId="urn:microsoft.com/office/officeart/2005/8/layout/radial1"/>
    <dgm:cxn modelId="{CE2B2079-33DB-4233-A0FD-1FBD70BC7AEA}" type="presParOf" srcId="{CE815A4A-0079-44A4-A374-6E24D50F52AA}" destId="{6F3E2E09-A16F-43CC-B067-B13DE236FDE5}" srcOrd="0" destOrd="0" presId="urn:microsoft.com/office/officeart/2005/8/layout/radial1"/>
    <dgm:cxn modelId="{AACAFF3B-6FF9-4EB2-8029-E1344EF2CC1B}" type="presParOf" srcId="{110217FF-CDD9-44E1-874A-B83596440454}" destId="{B77D5DAF-19F9-46B8-AA42-21E02E321B9E}" srcOrd="6" destOrd="0" presId="urn:microsoft.com/office/officeart/2005/8/layout/radial1"/>
    <dgm:cxn modelId="{E9BBB55C-51FB-4017-B2A1-D3CEBCC270C9}" type="presParOf" srcId="{110217FF-CDD9-44E1-874A-B83596440454}" destId="{11140999-8297-44FB-9A6F-BF0A94680463}" srcOrd="7" destOrd="0" presId="urn:microsoft.com/office/officeart/2005/8/layout/radial1"/>
    <dgm:cxn modelId="{D3F10BAA-665E-41A8-8F68-473A443A6D89}" type="presParOf" srcId="{11140999-8297-44FB-9A6F-BF0A94680463}" destId="{91836282-1568-4AAB-9C19-817BBE48C615}" srcOrd="0" destOrd="0" presId="urn:microsoft.com/office/officeart/2005/8/layout/radial1"/>
    <dgm:cxn modelId="{E66F6C32-1BE2-46EA-9548-93C81934C077}" type="presParOf" srcId="{110217FF-CDD9-44E1-874A-B83596440454}" destId="{84FFEDE5-21C7-4686-B66F-2A4BD1CF8BDF}" srcOrd="8" destOrd="0" presId="urn:microsoft.com/office/officeart/2005/8/layout/radial1"/>
    <dgm:cxn modelId="{7DAC9F10-7A22-4319-A8FE-93BC9451A484}" type="presParOf" srcId="{110217FF-CDD9-44E1-874A-B83596440454}" destId="{953AB707-B42C-49D1-A193-F08D36F29F3B}" srcOrd="9" destOrd="0" presId="urn:microsoft.com/office/officeart/2005/8/layout/radial1"/>
    <dgm:cxn modelId="{1B23C335-B6EC-4ABC-8651-1EF15AEB0079}" type="presParOf" srcId="{953AB707-B42C-49D1-A193-F08D36F29F3B}" destId="{A5FD6B69-BB7F-4823-BCD3-17C2EC344F60}" srcOrd="0" destOrd="0" presId="urn:microsoft.com/office/officeart/2005/8/layout/radial1"/>
    <dgm:cxn modelId="{F777D48E-DBCA-407D-ABBD-6EEBDACA84FA}" type="presParOf" srcId="{110217FF-CDD9-44E1-874A-B83596440454}" destId="{5C2C00BF-35D3-46FF-B7A8-F72C1E3D7C38}" srcOrd="1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VY_32_INOVACE_20_ČJ-Předložky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CZ.1.07/1.4.00/21.1374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8C15F60-8C32-4AFA-8C88-382A8C6FABE6}">
      <dsp:nvSpPr>
        <dsp:cNvPr id="0" name=""/>
        <dsp:cNvSpPr/>
      </dsp:nvSpPr>
      <dsp:spPr>
        <a:xfrm>
          <a:off x="2447001" y="1580461"/>
          <a:ext cx="1201996" cy="12019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les</a:t>
          </a:r>
          <a:endParaRPr lang="cs-CZ" sz="5400" kern="1200" dirty="0"/>
        </a:p>
      </dsp:txBody>
      <dsp:txXfrm>
        <a:off x="2447001" y="1580461"/>
        <a:ext cx="1201996" cy="1201996"/>
      </dsp:txXfrm>
    </dsp:sp>
    <dsp:sp modelId="{B03D938D-92BF-4737-BD3A-7FAB51757ACF}">
      <dsp:nvSpPr>
        <dsp:cNvPr id="0" name=""/>
        <dsp:cNvSpPr/>
      </dsp:nvSpPr>
      <dsp:spPr>
        <a:xfrm rot="16200000">
          <a:off x="2866418" y="1381133"/>
          <a:ext cx="363163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63163" y="17746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3038920" y="1389800"/>
        <a:ext cx="18158" cy="18158"/>
      </dsp:txXfrm>
    </dsp:sp>
    <dsp:sp modelId="{0A86D884-ADDF-4CB1-AE93-BB03C2DF8DD2}">
      <dsp:nvSpPr>
        <dsp:cNvPr id="0" name=""/>
        <dsp:cNvSpPr/>
      </dsp:nvSpPr>
      <dsp:spPr>
        <a:xfrm>
          <a:off x="2447001" y="15301"/>
          <a:ext cx="1201996" cy="12019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nad</a:t>
          </a:r>
          <a:endParaRPr lang="cs-CZ" sz="3900" kern="1200" dirty="0"/>
        </a:p>
      </dsp:txBody>
      <dsp:txXfrm>
        <a:off x="2447001" y="15301"/>
        <a:ext cx="1201996" cy="1201996"/>
      </dsp:txXfrm>
    </dsp:sp>
    <dsp:sp modelId="{B74535E4-6FB7-49DA-A748-C320380F7352}">
      <dsp:nvSpPr>
        <dsp:cNvPr id="0" name=""/>
        <dsp:cNvSpPr/>
      </dsp:nvSpPr>
      <dsp:spPr>
        <a:xfrm rot="20520000">
          <a:off x="3610696" y="1921882"/>
          <a:ext cx="363163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63163" y="17746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520000">
        <a:off x="3783198" y="1930549"/>
        <a:ext cx="18158" cy="18158"/>
      </dsp:txXfrm>
    </dsp:sp>
    <dsp:sp modelId="{62633B33-B457-4A25-AA13-61D0C7C30655}">
      <dsp:nvSpPr>
        <dsp:cNvPr id="0" name=""/>
        <dsp:cNvSpPr/>
      </dsp:nvSpPr>
      <dsp:spPr>
        <a:xfrm>
          <a:off x="3935557" y="1096800"/>
          <a:ext cx="1201996" cy="1201996"/>
        </a:xfrm>
        <a:prstGeom prst="ellipse">
          <a:avLst/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pod</a:t>
          </a:r>
          <a:endParaRPr lang="cs-CZ" sz="3900" kern="1200" dirty="0"/>
        </a:p>
      </dsp:txBody>
      <dsp:txXfrm>
        <a:off x="3935557" y="1096800"/>
        <a:ext cx="1201996" cy="1201996"/>
      </dsp:txXfrm>
    </dsp:sp>
    <dsp:sp modelId="{CE815A4A-0079-44A4-A374-6E24D50F52AA}">
      <dsp:nvSpPr>
        <dsp:cNvPr id="0" name=""/>
        <dsp:cNvSpPr/>
      </dsp:nvSpPr>
      <dsp:spPr>
        <a:xfrm rot="3240000">
          <a:off x="3326407" y="2796833"/>
          <a:ext cx="363163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63163" y="17746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240000">
        <a:off x="3498909" y="2805500"/>
        <a:ext cx="18158" cy="18158"/>
      </dsp:txXfrm>
    </dsp:sp>
    <dsp:sp modelId="{B77D5DAF-19F9-46B8-AA42-21E02E321B9E}">
      <dsp:nvSpPr>
        <dsp:cNvPr id="0" name=""/>
        <dsp:cNvSpPr/>
      </dsp:nvSpPr>
      <dsp:spPr>
        <a:xfrm>
          <a:off x="3366979" y="2846702"/>
          <a:ext cx="1201996" cy="1201996"/>
        </a:xfrm>
        <a:prstGeom prst="ellipse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u</a:t>
          </a:r>
          <a:endParaRPr lang="cs-CZ" sz="3900" kern="1200" dirty="0"/>
        </a:p>
      </dsp:txBody>
      <dsp:txXfrm>
        <a:off x="3366979" y="2846702"/>
        <a:ext cx="1201996" cy="1201996"/>
      </dsp:txXfrm>
    </dsp:sp>
    <dsp:sp modelId="{11140999-8297-44FB-9A6F-BF0A94680463}">
      <dsp:nvSpPr>
        <dsp:cNvPr id="0" name=""/>
        <dsp:cNvSpPr/>
      </dsp:nvSpPr>
      <dsp:spPr>
        <a:xfrm rot="7560000">
          <a:off x="2406429" y="2796833"/>
          <a:ext cx="363163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63163" y="17746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7560000">
        <a:off x="2578932" y="2805500"/>
        <a:ext cx="18158" cy="18158"/>
      </dsp:txXfrm>
    </dsp:sp>
    <dsp:sp modelId="{84FFEDE5-21C7-4686-B66F-2A4BD1CF8BDF}">
      <dsp:nvSpPr>
        <dsp:cNvPr id="0" name=""/>
        <dsp:cNvSpPr/>
      </dsp:nvSpPr>
      <dsp:spPr>
        <a:xfrm>
          <a:off x="1527024" y="2846702"/>
          <a:ext cx="1201996" cy="1201996"/>
        </a:xfrm>
        <a:prstGeom prst="ellipse">
          <a:avLst/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v</a:t>
          </a:r>
          <a:endParaRPr lang="cs-CZ" sz="3900" kern="1200" dirty="0"/>
        </a:p>
      </dsp:txBody>
      <dsp:txXfrm>
        <a:off x="1527024" y="2846702"/>
        <a:ext cx="1201996" cy="1201996"/>
      </dsp:txXfrm>
    </dsp:sp>
    <dsp:sp modelId="{953AB707-B42C-49D1-A193-F08D36F29F3B}">
      <dsp:nvSpPr>
        <dsp:cNvPr id="0" name=""/>
        <dsp:cNvSpPr/>
      </dsp:nvSpPr>
      <dsp:spPr>
        <a:xfrm rot="11880000">
          <a:off x="2122140" y="1921882"/>
          <a:ext cx="363163" cy="35492"/>
        </a:xfrm>
        <a:custGeom>
          <a:avLst/>
          <a:gdLst/>
          <a:ahLst/>
          <a:cxnLst/>
          <a:rect l="0" t="0" r="0" b="0"/>
          <a:pathLst>
            <a:path>
              <a:moveTo>
                <a:pt x="0" y="17746"/>
              </a:moveTo>
              <a:lnTo>
                <a:pt x="363163" y="17746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1880000">
        <a:off x="2294643" y="1930549"/>
        <a:ext cx="18158" cy="18158"/>
      </dsp:txXfrm>
    </dsp:sp>
    <dsp:sp modelId="{5C2C00BF-35D3-46FF-B7A8-F72C1E3D7C38}">
      <dsp:nvSpPr>
        <dsp:cNvPr id="0" name=""/>
        <dsp:cNvSpPr/>
      </dsp:nvSpPr>
      <dsp:spPr>
        <a:xfrm>
          <a:off x="958446" y="1096800"/>
          <a:ext cx="1201996" cy="1201996"/>
        </a:xfrm>
        <a:prstGeom prst="ellipse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24765" rIns="24765" bIns="2476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do</a:t>
          </a:r>
          <a:endParaRPr lang="cs-CZ" sz="3900" kern="1200" dirty="0"/>
        </a:p>
      </dsp:txBody>
      <dsp:txXfrm>
        <a:off x="958446" y="1096800"/>
        <a:ext cx="1201996" cy="12019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41DD-3D1F-4B76-B370-D77BB6D835F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A1E460-F559-46BC-A769-3E5C0255B48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322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1E460-F559-46BC-A769-3E5C0255B48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0534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9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13.wmf"/><Relationship Id="rId5" Type="http://schemas.openxmlformats.org/officeDocument/2006/relationships/diagramColors" Target="../diagrams/colors2.xml"/><Relationship Id="rId10" Type="http://schemas.openxmlformats.org/officeDocument/2006/relationships/image" Target="../media/image12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015729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použitelný na interaktivní tabuli</a:t>
            </a:r>
          </a:p>
          <a:p>
            <a:r>
              <a:rPr lang="cs-CZ" dirty="0" smtClean="0"/>
              <a:t>Český jazyk-Předložky</a:t>
            </a:r>
          </a:p>
          <a:p>
            <a:r>
              <a:rPr lang="cs-CZ" dirty="0" smtClean="0"/>
              <a:t>Pro 3.a 4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Spojování předložky s podstatným jménem ve správném tvaru</a:t>
            </a:r>
          </a:p>
          <a:p>
            <a:r>
              <a:rPr lang="cs-CZ" dirty="0" smtClean="0"/>
              <a:t>Doplňování předložky ke správnému tvaru podstatného jména-žáci si uvědomují změny tvaru podstatného jména</a:t>
            </a:r>
          </a:p>
          <a:p>
            <a:r>
              <a:rPr lang="cs-CZ" dirty="0" smtClean="0"/>
              <a:t>Předložka –zájmeno</a:t>
            </a:r>
          </a:p>
          <a:p>
            <a:r>
              <a:rPr lang="cs-CZ" dirty="0" smtClean="0"/>
              <a:t>Předložka patří k 1/3</a:t>
            </a:r>
            <a:r>
              <a:rPr lang="cs-CZ" dirty="0" smtClean="0"/>
              <a:t>/, není </a:t>
            </a:r>
            <a:r>
              <a:rPr lang="cs-CZ" dirty="0" smtClean="0"/>
              <a:t>ve větě větným  členem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16\AppData\Local\Microsoft\Windows\Temporary Internet Files\Content.IE5\GKDIBP1B\MC9003381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96752"/>
            <a:ext cx="446449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8210" y="1643666"/>
            <a:ext cx="12442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nad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1901" y="2731208"/>
            <a:ext cx="17023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vedle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9529" y="3914472"/>
            <a:ext cx="5485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21704" y="2731208"/>
            <a:ext cx="8211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ke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46171" y="1651910"/>
            <a:ext cx="12779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pod</a:t>
            </a:r>
            <a:endParaRPr lang="cs-CZ" sz="5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7887" y="3929551"/>
            <a:ext cx="8803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na</a:t>
            </a:r>
            <a:endParaRPr lang="cs-CZ" sz="5400" dirty="0"/>
          </a:p>
        </p:txBody>
      </p:sp>
      <p:pic>
        <p:nvPicPr>
          <p:cNvPr id="1027" name="Picture 3" descr="C:\Users\UC16\AppData\Local\Microsoft\Windows\Temporary Internet Files\Content.IE5\YIF13E7Y\MC90044139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5654" y="3425261"/>
            <a:ext cx="864096" cy="106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16\AppData\Local\Microsoft\Windows\Temporary Internet Files\Content.IE5\GKDIBP1B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0303" y="3073075"/>
            <a:ext cx="943579" cy="38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16\AppData\Local\Microsoft\Windows\Temporary Internet Files\Content.IE5\VZA1KJGY\MP900431254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46" t="44747" r="3190" b="15986"/>
          <a:stretch/>
        </p:blipFill>
        <p:spPr bwMode="auto">
          <a:xfrm>
            <a:off x="5467831" y="5647241"/>
            <a:ext cx="1296144" cy="55137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16\AppData\Local\Microsoft\Windows\Temporary Internet Files\Content.IE5\GKDIBP1B\MP900446564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04" t="22712" r="11609" b="11333"/>
          <a:stretch/>
        </p:blipFill>
        <p:spPr bwMode="auto">
          <a:xfrm>
            <a:off x="2701594" y="3890463"/>
            <a:ext cx="1582735" cy="204217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151888" y="78361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PŘEDLOŽKY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11734" y="2731208"/>
            <a:ext cx="69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14812" y="3608606"/>
            <a:ext cx="756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 ?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4022" y="6372765"/>
            <a:ext cx="6112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 otázky s  KDE , KAM </a:t>
            </a:r>
            <a:r>
              <a:rPr lang="cs-CZ" dirty="0" smtClean="0"/>
              <a:t>, odkud, </a:t>
            </a:r>
            <a:r>
              <a:rPr lang="cs-CZ" dirty="0" smtClean="0"/>
              <a:t>a  odpovídej  s  PŘEDLOŽKOU.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77702" y="3705797"/>
            <a:ext cx="69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?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92382" y="1920665"/>
            <a:ext cx="69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?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2649" y="6052815"/>
            <a:ext cx="69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?</a:t>
            </a:r>
            <a:endParaRPr lang="cs-CZ" dirty="0"/>
          </a:p>
        </p:txBody>
      </p:sp>
      <p:pic>
        <p:nvPicPr>
          <p:cNvPr id="1032" name="Picture 8" descr="C:\Users\UC16\AppData\Local\Microsoft\Windows\Temporary Internet Files\Content.IE5\GKDIBP1B\MP900422312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397" t="39825" r="15748" b="2021"/>
          <a:stretch/>
        </p:blipFill>
        <p:spPr bwMode="auto">
          <a:xfrm>
            <a:off x="6664390" y="3890463"/>
            <a:ext cx="1163939" cy="125701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16\AppData\Local\Microsoft\Windows\Temporary Internet Files\Content.IE5\GKDIBP1B\MM910001143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2398" y="78361"/>
            <a:ext cx="160972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7997287" y="1503420"/>
            <a:ext cx="963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Odkud ?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69470" y="3929551"/>
            <a:ext cx="69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?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66628" y="4284424"/>
            <a:ext cx="69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?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1901" y="855461"/>
            <a:ext cx="67462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Předložky patří k  . . . . . . . . . . .   . . . . . . . </a:t>
            </a:r>
            <a:r>
              <a:rPr lang="cs-CZ" sz="2000" dirty="0"/>
              <a:t> </a:t>
            </a:r>
            <a:r>
              <a:rPr lang="cs-CZ" sz="2000" dirty="0" smtClean="0"/>
              <a:t> .     Napiš tato spojení.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69197" y="4957085"/>
            <a:ext cx="4587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xmlns="" val="3776803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4" grpId="0"/>
      <p:bldP spid="25" grpId="0"/>
      <p:bldP spid="26" grpId="0"/>
      <p:bldP spid="31" grpId="0"/>
      <p:bldP spid="33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07234878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Dana\AppData\Local\Microsoft\Windows\Temporary Internet Files\Content.IE5\DTN9SG4X\MP9004016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9090"/>
            <a:ext cx="156057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P2JVWHH3\MP9004012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8258" y="4580685"/>
            <a:ext cx="1412776" cy="166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DTN9SG4X\MC9001885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6365" y="3919116"/>
            <a:ext cx="1794053" cy="132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82841" y="1070346"/>
            <a:ext cx="2238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……</a:t>
            </a:r>
            <a:r>
              <a:rPr lang="cs-CZ" dirty="0" smtClean="0">
                <a:solidFill>
                  <a:srgbClr val="FF0000"/>
                </a:solidFill>
              </a:rPr>
              <a:t> LESÍCH </a:t>
            </a:r>
            <a:r>
              <a:rPr lang="cs-CZ" dirty="0" smtClean="0"/>
              <a:t>ŽIJE ZVĚŘ.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1981602"/>
            <a:ext cx="3272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HOUBY CHODÍME   …..   </a:t>
            </a:r>
            <a:r>
              <a:rPr lang="cs-CZ" dirty="0" smtClean="0">
                <a:solidFill>
                  <a:srgbClr val="FF0000"/>
                </a:solidFill>
              </a:rPr>
              <a:t>LESA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47835" y="2067753"/>
            <a:ext cx="2222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</a:t>
            </a:r>
            <a:r>
              <a:rPr lang="cs-CZ" dirty="0" smtClean="0">
                <a:solidFill>
                  <a:srgbClr val="FF0000"/>
                </a:solidFill>
              </a:rPr>
              <a:t> LESA </a:t>
            </a:r>
            <a:r>
              <a:rPr lang="cs-CZ" dirty="0" smtClean="0"/>
              <a:t>STOJÍ CHATA.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841" y="6277962"/>
            <a:ext cx="2499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….. </a:t>
            </a:r>
            <a:r>
              <a:rPr lang="cs-CZ" dirty="0" smtClean="0">
                <a:solidFill>
                  <a:srgbClr val="FF0000"/>
                </a:solidFill>
              </a:rPr>
              <a:t>LESEM</a:t>
            </a:r>
            <a:r>
              <a:rPr lang="cs-CZ" dirty="0" smtClean="0"/>
              <a:t> LETÍ LETADLO.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258" y="6112779"/>
            <a:ext cx="3752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LOUCE…..</a:t>
            </a:r>
            <a:r>
              <a:rPr lang="cs-CZ" dirty="0" smtClean="0">
                <a:solidFill>
                  <a:srgbClr val="FF0000"/>
                </a:solidFill>
              </a:rPr>
              <a:t> LESEM </a:t>
            </a:r>
            <a:r>
              <a:rPr lang="cs-CZ" dirty="0" smtClean="0"/>
              <a:t>SE PASOU KRÁVY.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45361" y="159090"/>
            <a:ext cx="51621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Doplň předložku a všimni si podstatného jména.</a:t>
            </a:r>
            <a:endParaRPr lang="cs-CZ" sz="2000" dirty="0"/>
          </a:p>
        </p:txBody>
      </p:sp>
      <p:pic>
        <p:nvPicPr>
          <p:cNvPr id="6" name="Picture 3" descr="C:\Users\Dana\AppData\Local\Microsoft\Windows\Temporary Internet Files\Content.IE5\DTN9SG4X\MP90042555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58" y="4580685"/>
            <a:ext cx="2315598" cy="128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Dana\AppData\Local\Microsoft\Windows\Temporary Internet Files\Content.IE5\JVIDBBPQ\MC90020034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8875" y="435149"/>
            <a:ext cx="1831543" cy="157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643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288" y="332656"/>
            <a:ext cx="8853207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dirty="0" smtClean="0"/>
              <a:t>Najdi předložku a slovo ,ke kterému patří.</a:t>
            </a:r>
            <a:br>
              <a:rPr lang="cs-CZ" sz="4000" dirty="0" smtClean="0"/>
            </a:br>
            <a:r>
              <a:rPr lang="cs-CZ" sz="4000" dirty="0" smtClean="0"/>
              <a:t>Urči  slovní druh tohoto slova.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Šel kolem školy.</a:t>
            </a:r>
          </a:p>
          <a:p>
            <a:r>
              <a:rPr lang="cs-CZ" dirty="0" smtClean="0"/>
              <a:t>Hrál si na hřišti.</a:t>
            </a:r>
          </a:p>
          <a:p>
            <a:r>
              <a:rPr lang="cs-CZ" dirty="0" smtClean="0"/>
              <a:t>Stojí vedle mě.</a:t>
            </a:r>
          </a:p>
          <a:p>
            <a:r>
              <a:rPr lang="cs-CZ" dirty="0" smtClean="0"/>
              <a:t>Podél lesa vede pěšina.</a:t>
            </a:r>
          </a:p>
          <a:p>
            <a:r>
              <a:rPr lang="cs-CZ" dirty="0" smtClean="0"/>
              <a:t>Sejdeme se u tebe.</a:t>
            </a:r>
          </a:p>
          <a:p>
            <a:r>
              <a:rPr lang="cs-CZ" dirty="0" smtClean="0"/>
              <a:t>Zastav se pro nás.</a:t>
            </a:r>
          </a:p>
          <a:p>
            <a:r>
              <a:rPr lang="cs-CZ" dirty="0" smtClean="0"/>
              <a:t>Mezi kamarády se cítí dobře.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5646885"/>
            <a:ext cx="10823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 a 1</a:t>
            </a:r>
          </a:p>
          <a:p>
            <a:r>
              <a:rPr lang="cs-CZ" sz="3600" dirty="0" smtClean="0"/>
              <a:t>7 a ?</a:t>
            </a:r>
            <a:endParaRPr lang="cs-CZ" sz="3600" dirty="0"/>
          </a:p>
        </p:txBody>
      </p:sp>
      <p:sp>
        <p:nvSpPr>
          <p:cNvPr id="6" name="Šipka doprava 5"/>
          <p:cNvSpPr/>
          <p:nvPr/>
        </p:nvSpPr>
        <p:spPr>
          <a:xfrm>
            <a:off x="395536" y="5949280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Dana\AppData\Local\Microsoft\Windows\Temporary Internet Files\Content.IE5\JVIDBBPQ\MC9002911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92896"/>
            <a:ext cx="1604962" cy="125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>
            <a:off x="6762693" y="3072983"/>
            <a:ext cx="946497" cy="34101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 descr="C:\Users\Dana\AppData\Local\Microsoft\Windows\Temporary Internet Files\Content.IE5\G1KSBV0M\MC9004420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9284" y="5886686"/>
            <a:ext cx="1889125" cy="72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JVIDBBPQ\MP9004422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8878" y="1196753"/>
            <a:ext cx="163102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Přímá spojnice se šipkou 20"/>
          <p:cNvCxnSpPr/>
          <p:nvPr/>
        </p:nvCxnSpPr>
        <p:spPr>
          <a:xfrm>
            <a:off x="4539978" y="2012259"/>
            <a:ext cx="576064" cy="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Dana\AppData\Local\Microsoft\Windows\Temporary Internet Files\Content.IE5\P2JVWHH3\MP9003996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2536" y="3998912"/>
            <a:ext cx="2533308" cy="77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>
            <a:off x="6377951" y="4967655"/>
            <a:ext cx="2304256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7" name="Picture 13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1242" y="5179746"/>
            <a:ext cx="1195121" cy="153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0" name="Přímá spojnice se šipkou 29"/>
          <p:cNvCxnSpPr/>
          <p:nvPr/>
        </p:nvCxnSpPr>
        <p:spPr>
          <a:xfrm>
            <a:off x="6762692" y="3022981"/>
            <a:ext cx="946497" cy="34101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Zahnutá šipka dolů 30"/>
          <p:cNvSpPr/>
          <p:nvPr/>
        </p:nvSpPr>
        <p:spPr>
          <a:xfrm rot="4536539">
            <a:off x="7142669" y="5445497"/>
            <a:ext cx="1216152" cy="731520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Zahnutá šipka dolů 43"/>
          <p:cNvSpPr/>
          <p:nvPr/>
        </p:nvSpPr>
        <p:spPr>
          <a:xfrm rot="5771397">
            <a:off x="6821530" y="1346025"/>
            <a:ext cx="1044675" cy="1406849"/>
          </a:xfrm>
          <a:prstGeom prst="curvedDownArrow">
            <a:avLst>
              <a:gd name="adj1" fmla="val 25000"/>
              <a:gd name="adj2" fmla="val 83125"/>
              <a:gd name="adj3" fmla="val 25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38" name="Picture 14" descr="C:\Users\Dana\AppData\Local\Microsoft\Windows\Temporary Internet Files\Content.IE5\JVIDBBPQ\MC9004155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9790" y="1061176"/>
            <a:ext cx="2276947" cy="103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9906" y="2731716"/>
            <a:ext cx="922630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8" name="Přímá spojnice se šipkou 47"/>
          <p:cNvCxnSpPr/>
          <p:nvPr/>
        </p:nvCxnSpPr>
        <p:spPr>
          <a:xfrm flipV="1">
            <a:off x="5070928" y="3413998"/>
            <a:ext cx="941232" cy="80709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1" name="Picture 17" descr="C:\Users\Dana\AppData\Local\Microsoft\Windows\Temporary Internet Files\Content.IE5\JVIDBBPQ\MP90030292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4530" y="3907684"/>
            <a:ext cx="786960" cy="105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022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85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231</Words>
  <Application>Microsoft Office PowerPoint</Application>
  <PresentationFormat>Předvádění na obrazovce (4:3)</PresentationFormat>
  <Paragraphs>60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PŘEDLOŽKY</vt:lpstr>
      <vt:lpstr>Snímek 4</vt:lpstr>
      <vt:lpstr>Najdi předložku a slovo ,ke kterému patří. Urči  slovní druh tohoto slova. </vt:lpstr>
      <vt:lpstr>Zdroje použití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37</cp:revision>
  <dcterms:created xsi:type="dcterms:W3CDTF">2011-06-20T10:40:08Z</dcterms:created>
  <dcterms:modified xsi:type="dcterms:W3CDTF">2013-06-25T14:04:39Z</dcterms:modified>
</cp:coreProperties>
</file>