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61" r:id="rId3"/>
    <p:sldId id="263" r:id="rId4"/>
    <p:sldId id="266" r:id="rId5"/>
    <p:sldId id="264" r:id="rId6"/>
    <p:sldId id="268" r:id="rId7"/>
    <p:sldId id="267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CC"/>
    <a:srgbClr val="FDADFF"/>
    <a:srgbClr val="0CCAE4"/>
    <a:srgbClr val="91ED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1877" autoAdjust="0"/>
    <p:restoredTop sz="95204" autoAdjust="0"/>
  </p:normalViewPr>
  <p:slideViewPr>
    <p:cSldViewPr>
      <p:cViewPr>
        <p:scale>
          <a:sx n="60" d="100"/>
          <a:sy n="60" d="100"/>
        </p:scale>
        <p:origin x="-1722" y="-22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VY_32_INOVACE_LV-Jak jel Vítek do Prahy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Dana Svoboda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CZ.1.07/1.4.00/21.1374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Dana Svoboda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VY_32_INOVACE_LV-Jak jel Vítek do Prahy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CZ.1.07/1.4.00/21.1374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6311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7095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61098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47928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813623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0609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4437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24280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80966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82243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50424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939522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jpeg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7/79/Prazsky_orloj_celkovy_pohled.jpg" TargetMode="External"/><Relationship Id="rId2" Type="http://schemas.openxmlformats.org/officeDocument/2006/relationships/hyperlink" Target="http://cs.wikipedia.org/wiki/Soubor:NarodniTechnickeMuzeum2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Big_mammals_pavilion2,_Zoo_Prague.jpg" TargetMode="External"/><Relationship Id="rId4" Type="http://schemas.openxmlformats.org/officeDocument/2006/relationships/hyperlink" Target="http://cs.wikipedia.org/wiki/Soubor:Praha_2005-09-20_n%C3%A1rodn%C3%AD_divadlo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57720726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6" name="Podnadpis 5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Materiál použitelný na interaktivní tabuli</a:t>
            </a:r>
          </a:p>
          <a:p>
            <a:r>
              <a:rPr lang="cs-CZ" dirty="0" smtClean="0"/>
              <a:t>Český jazyk-Literární výchova</a:t>
            </a:r>
          </a:p>
          <a:p>
            <a:r>
              <a:rPr lang="cs-CZ" dirty="0" smtClean="0"/>
              <a:t>Jak jel Vítek do Prahy /společná četba/</a:t>
            </a:r>
          </a:p>
          <a:p>
            <a:r>
              <a:rPr lang="cs-CZ" dirty="0" smtClean="0"/>
              <a:t>Pro 3.ročník ZŠ</a:t>
            </a:r>
          </a:p>
          <a:p>
            <a:r>
              <a:rPr lang="cs-CZ" dirty="0" smtClean="0"/>
              <a:t>Rozbor knihy po </a:t>
            </a:r>
            <a:r>
              <a:rPr lang="cs-CZ" dirty="0" err="1" smtClean="0"/>
              <a:t>přečtení-autor,ilustráror,cvičení-doplnění</a:t>
            </a:r>
            <a:r>
              <a:rPr lang="cs-CZ" dirty="0" smtClean="0"/>
              <a:t> </a:t>
            </a:r>
            <a:r>
              <a:rPr lang="cs-CZ" dirty="0" err="1" smtClean="0"/>
              <a:t>vět,volba</a:t>
            </a:r>
            <a:r>
              <a:rPr lang="cs-CZ" dirty="0" smtClean="0"/>
              <a:t> správné možnosti/možno i samostatně písemně/,seznámení se zajímavými místy v Praze</a:t>
            </a:r>
          </a:p>
          <a:p>
            <a:endParaRPr lang="cs-CZ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965408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Dana\Desktop\100_4777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31640" y="1187239"/>
            <a:ext cx="120129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autor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516216" y="1510404"/>
            <a:ext cx="188923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ilustrátor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100564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9FFCC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2">
              <a:lumMod val="40000"/>
              <a:lumOff val="60000"/>
            </a:schemeClr>
          </a:solidFill>
        </p:spPr>
        <p:txBody>
          <a:bodyPr/>
          <a:lstStyle/>
          <a:p>
            <a:r>
              <a:rPr lang="cs-CZ" dirty="0" smtClean="0"/>
              <a:t>Vyber správnou odpověď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Vítek chodí do…….</a:t>
            </a:r>
          </a:p>
          <a:p>
            <a:r>
              <a:rPr lang="cs-CZ" dirty="0" smtClean="0"/>
              <a:t>Bydlí v ……</a:t>
            </a:r>
          </a:p>
          <a:p>
            <a:r>
              <a:rPr lang="cs-CZ" dirty="0" smtClean="0"/>
              <a:t>Maminka vydává…</a:t>
            </a:r>
          </a:p>
          <a:p>
            <a:r>
              <a:rPr lang="cs-CZ" dirty="0" smtClean="0"/>
              <a:t>Tatínek řídí…</a:t>
            </a:r>
          </a:p>
          <a:p>
            <a:r>
              <a:rPr lang="cs-CZ" dirty="0" smtClean="0"/>
              <a:t>Vítek má………….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 2. 3. třídy</a:t>
            </a:r>
          </a:p>
          <a:p>
            <a:pPr marL="0" indent="0">
              <a:buNone/>
            </a:pPr>
            <a:r>
              <a:rPr lang="cs-CZ" dirty="0" err="1" smtClean="0"/>
              <a:t>Jihlavě,Libici,Brně</a:t>
            </a:r>
            <a:endParaRPr lang="cs-CZ" dirty="0" smtClean="0"/>
          </a:p>
          <a:p>
            <a:pPr marL="0" indent="0">
              <a:buNone/>
            </a:pPr>
            <a:r>
              <a:rPr lang="cs-CZ" dirty="0" err="1" smtClean="0"/>
              <a:t>obědy,vstupenky,jízdenky</a:t>
            </a:r>
            <a:endParaRPr lang="cs-CZ" dirty="0" smtClean="0"/>
          </a:p>
          <a:p>
            <a:pPr marL="0" indent="0">
              <a:buNone/>
            </a:pPr>
            <a:r>
              <a:rPr lang="cs-CZ" dirty="0" err="1"/>
              <a:t>m</a:t>
            </a:r>
            <a:r>
              <a:rPr lang="cs-CZ" dirty="0" err="1" smtClean="0"/>
              <a:t>etro,nákladní</a:t>
            </a:r>
            <a:r>
              <a:rPr lang="cs-CZ" dirty="0" smtClean="0"/>
              <a:t> </a:t>
            </a:r>
            <a:r>
              <a:rPr lang="cs-CZ" dirty="0" err="1" smtClean="0"/>
              <a:t>auto,vlak</a:t>
            </a:r>
            <a:endParaRPr lang="cs-CZ" dirty="0" smtClean="0"/>
          </a:p>
          <a:p>
            <a:pPr marL="0" indent="0">
              <a:buNone/>
            </a:pPr>
            <a:r>
              <a:rPr lang="cs-CZ" dirty="0" err="1"/>
              <a:t>b</a:t>
            </a:r>
            <a:r>
              <a:rPr lang="cs-CZ" dirty="0" err="1" smtClean="0"/>
              <a:t>ratra,sestru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 smtClean="0"/>
              <a:t>bratra i sestru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184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8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DAD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1EDF9"/>
          </a:solidFill>
        </p:spPr>
        <p:txBody>
          <a:bodyPr/>
          <a:lstStyle/>
          <a:p>
            <a:r>
              <a:rPr lang="cs-CZ" dirty="0" smtClean="0"/>
              <a:t>Doplň chybějící slova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Maminka řekla Vítkovi:</a:t>
            </a:r>
          </a:p>
          <a:p>
            <a:endParaRPr lang="cs-CZ" dirty="0"/>
          </a:p>
          <a:p>
            <a:r>
              <a:rPr lang="cs-CZ" dirty="0" smtClean="0"/>
              <a:t>Posadila Vítka do vlaku a řekla:</a:t>
            </a:r>
          </a:p>
          <a:p>
            <a:r>
              <a:rPr lang="cs-CZ" dirty="0" smtClean="0"/>
              <a:t>Průvodčí viděl, že je Vítek sám, a tak se zeptal:</a:t>
            </a:r>
          </a:p>
          <a:p>
            <a:r>
              <a:rPr lang="cs-CZ" dirty="0" smtClean="0"/>
              <a:t>Najednou slyšel nad hlavou: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Zítra pojedeš  k  .  .  .  .</a:t>
            </a:r>
          </a:p>
          <a:p>
            <a:pPr marL="0" indent="0">
              <a:buNone/>
            </a:pPr>
            <a:r>
              <a:rPr lang="cs-CZ" dirty="0"/>
              <a:t>d</a:t>
            </a:r>
            <a:r>
              <a:rPr lang="cs-CZ" dirty="0" smtClean="0"/>
              <a:t>o  .  .  .  .  .    .</a:t>
            </a:r>
          </a:p>
          <a:p>
            <a:pPr marL="0" indent="0">
              <a:buNone/>
            </a:pPr>
            <a:r>
              <a:rPr lang="cs-CZ" dirty="0" smtClean="0"/>
              <a:t>Šťastnou    .  .  .  .  . !                         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Kde máš  .  .  .  .  .  .  . ?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Vítku, to jsem  .  .   !</a:t>
            </a:r>
          </a:p>
        </p:txBody>
      </p:sp>
    </p:spTree>
    <p:extLst>
      <p:ext uri="{BB962C8B-B14F-4D97-AF65-F5344CB8AC3E}">
        <p14:creationId xmlns:p14="http://schemas.microsoft.com/office/powerpoint/2010/main" val="1157896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4" descr="C:\Users\Dana\AppData\Local\Microsoft\Windows\Temporary Internet Files\Content.IE5\JVIDBBPQ\MC9002977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54399" y="2870759"/>
            <a:ext cx="1835201" cy="1116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C:\Users\Dana\AppData\Local\Microsoft\Windows\Temporary Internet Files\Content.IE5\P2JVWHH3\MC90015007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2973" y="131046"/>
            <a:ext cx="8064896" cy="597666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839293" y="332656"/>
            <a:ext cx="559159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Libice nad Cidlinou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23528" y="5646045"/>
            <a:ext cx="236314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.  .  .  .  .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Zahnutá šipka doleva 2"/>
          <p:cNvSpPr/>
          <p:nvPr/>
        </p:nvSpPr>
        <p:spPr>
          <a:xfrm rot="2409761">
            <a:off x="5645022" y="989253"/>
            <a:ext cx="1217892" cy="6646338"/>
          </a:xfrm>
          <a:prstGeom prst="curvedLef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07504" y="4999714"/>
            <a:ext cx="742472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Proč musí Vítek k tetě a na jak dlouho?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5327417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8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3" grpId="0" animBg="1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845" y="4778015"/>
            <a:ext cx="3810000" cy="20162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939" y="2857418"/>
            <a:ext cx="1941557" cy="38411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061" y="207231"/>
            <a:ext cx="3096344" cy="2304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 descr="C:\Users\Dana\Desktop\Praha\100_4660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093" t="33945" r="7140" b="39108"/>
          <a:stretch/>
        </p:blipFill>
        <p:spPr bwMode="auto">
          <a:xfrm>
            <a:off x="4813851" y="852190"/>
            <a:ext cx="4114801" cy="16561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460" t="12601" r="24890" b="18235"/>
          <a:stretch/>
        </p:blipFill>
        <p:spPr bwMode="auto">
          <a:xfrm>
            <a:off x="130845" y="2935394"/>
            <a:ext cx="3008776" cy="158417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183405" y="2058231"/>
            <a:ext cx="3746218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HRADČANY </a:t>
            </a:r>
          </a:p>
          <a:p>
            <a:endParaRPr lang="cs-CZ" dirty="0" smtClean="0"/>
          </a:p>
          <a:p>
            <a:r>
              <a:rPr lang="cs-CZ" dirty="0" smtClean="0"/>
              <a:t>ORLOJ NA STAROMĚSTSKÉM NÁMĚSTÍ</a:t>
            </a:r>
          </a:p>
          <a:p>
            <a:endParaRPr lang="cs-CZ" dirty="0" smtClean="0"/>
          </a:p>
          <a:p>
            <a:r>
              <a:rPr lang="cs-CZ" dirty="0" smtClean="0"/>
              <a:t>ZOO</a:t>
            </a:r>
          </a:p>
          <a:p>
            <a:endParaRPr lang="cs-CZ" dirty="0" smtClean="0"/>
          </a:p>
          <a:p>
            <a:r>
              <a:rPr lang="cs-CZ" dirty="0" smtClean="0"/>
              <a:t>NÁRODNÍ  DIVADLO</a:t>
            </a:r>
          </a:p>
          <a:p>
            <a:endParaRPr lang="cs-CZ" dirty="0" smtClean="0"/>
          </a:p>
          <a:p>
            <a:r>
              <a:rPr lang="cs-CZ" dirty="0" smtClean="0"/>
              <a:t>TECHNICKÉ MUZEUM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627784" y="114917"/>
            <a:ext cx="5923096" cy="461665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CO VIDĚL VÍTEK V PRAZE ? SPOJ S OBRÁZKEM!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55891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cs.wikipedia.org/wiki/Soubor:NarodniTechnickeMuzeum2.jpg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upload.wikimedia.org/wikipedia/commons/7/79/Prazsky_orloj_celkovy_pohled.jpg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cs.wikipedia.org/wiki/Soubor:Praha_2005-09-20_n%C3%A1rodn%C3%AD_divadlo.jpg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http://cs.wikipedia.org/wiki/Soubor:Big_mammals_pavilion2,_</a:t>
            </a:r>
            <a:r>
              <a:rPr lang="cs-CZ" dirty="0" smtClean="0">
                <a:hlinkClick r:id="rId5"/>
              </a:rPr>
              <a:t>Zoo_Prague.jpg</a:t>
            </a:r>
            <a:endParaRPr lang="cs-CZ" dirty="0" smtClean="0"/>
          </a:p>
          <a:p>
            <a:r>
              <a:rPr lang="cs-CZ" dirty="0" smtClean="0"/>
              <a:t>www.office.microsoft.com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41925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630</TotalTime>
  <Words>224</Words>
  <Application>Microsoft Office PowerPoint</Application>
  <PresentationFormat>Předvádění na obrazovce (4:3)</PresentationFormat>
  <Paragraphs>61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Prezentace aplikace PowerPoint</vt:lpstr>
      <vt:lpstr>Vyber správnou odpověď</vt:lpstr>
      <vt:lpstr>Doplň chybějící slova</vt:lpstr>
      <vt:lpstr>Prezentace aplikace PowerPoint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Dana</cp:lastModifiedBy>
  <cp:revision>70</cp:revision>
  <dcterms:created xsi:type="dcterms:W3CDTF">2011-06-20T10:40:08Z</dcterms:created>
  <dcterms:modified xsi:type="dcterms:W3CDTF">2013-06-25T13:34:20Z</dcterms:modified>
</cp:coreProperties>
</file>