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58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150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VY_32_INOVACE_17 5Š Porovnávání čísel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algn="l" rtl="0"/>
          <a:r>
            <a:rPr lang="cs-CZ" sz="2000" dirty="0" smtClean="0"/>
            <a:t>NÁZEV ŠKOLY: ZŠ a MŠ Zvole, okr. Praha </a:t>
          </a:r>
          <a:r>
            <a:rPr lang="cs-CZ" sz="2000" smtClean="0"/>
            <a:t>- západ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dirty="0" smtClean="0"/>
            <a:t>: Mgr. Věra Kučová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</a:t>
          </a:r>
          <a:r>
            <a:rPr lang="cs-CZ" sz="2000" dirty="0" smtClean="0"/>
            <a:t>: Matematika a její aplikace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CZ.1.07/1.4.00/21.0305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1337" custLinFactNeighborY="-3227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 custLinFactNeighborX="229" custLinFactNeighborY="-147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F9A80A1-FCC4-488A-A94F-AED398951CEF}" type="presOf" srcId="{757F3AB3-0718-4624-B441-E567A8F0AB56}" destId="{333A1088-737F-45CB-B68E-254E46348037}" srcOrd="0" destOrd="0" presId="urn:microsoft.com/office/officeart/2005/8/layout/target3"/>
    <dgm:cxn modelId="{8D8BC124-6060-4935-9F15-A82BA8B94033}" type="presOf" srcId="{D1B46980-6531-4606-95E6-44980827E919}" destId="{2BE915AB-18AA-4053-B92C-3BFC9ED204BB}" srcOrd="1" destOrd="0" presId="urn:microsoft.com/office/officeart/2005/8/layout/target3"/>
    <dgm:cxn modelId="{9DADF65E-25E4-4923-ABA4-EDC82DC36F92}" type="presOf" srcId="{4C35D32F-0EAB-4CD7-82EE-45574DC2A586}" destId="{8BEBB6EC-1DAA-4CAC-8A25-BC0FCBD5DBD5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70D4EFD-84E2-4F3F-92FC-D604E83C5D84}" type="presOf" srcId="{B651F6E3-6281-48DB-9319-2AEAFDAE7572}" destId="{619D679B-A015-4ECF-8348-D1034C574F40}" srcOrd="0" destOrd="0" presId="urn:microsoft.com/office/officeart/2005/8/layout/target3"/>
    <dgm:cxn modelId="{325BBC4B-D5D1-471E-A7A4-852118B4A7F9}" type="presOf" srcId="{D1D4F407-5343-4D3F-B5B9-D407B03CAEB4}" destId="{D005CE8C-CC26-4C3E-AC11-E15060ECD759}" srcOrd="0" destOrd="0" presId="urn:microsoft.com/office/officeart/2005/8/layout/target3"/>
    <dgm:cxn modelId="{FB8C45BD-125D-4252-9D71-C09F143960F8}" type="presOf" srcId="{D1B46980-6531-4606-95E6-44980827E919}" destId="{6140AFEC-043D-4C43-A2F9-D0F5331DF3A3}" srcOrd="0" destOrd="0" presId="urn:microsoft.com/office/officeart/2005/8/layout/target3"/>
    <dgm:cxn modelId="{3A06B9DC-EE2B-476B-9BCC-A46226A6051F}" type="presOf" srcId="{D8197B8C-B260-4A16-BDF4-0947B075E274}" destId="{25B08C86-7E15-44DC-BE7F-FFB55DD49D12}" srcOrd="0" destOrd="0" presId="urn:microsoft.com/office/officeart/2005/8/layout/target3"/>
    <dgm:cxn modelId="{C571A517-225A-49DF-B387-449E9B9579B0}" type="presOf" srcId="{B651F6E3-6281-48DB-9319-2AEAFDAE7572}" destId="{6BB5E863-4638-4E1D-BFDE-399D028AC4ED}" srcOrd="1" destOrd="0" presId="urn:microsoft.com/office/officeart/2005/8/layout/target3"/>
    <dgm:cxn modelId="{42A246A3-995A-47E8-BA19-3DFE2BD26AFD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2FE833C-E344-4418-A026-F74AB10C84A4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31B56E6-085C-4050-8B6F-014A580D2CB5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65A59DC0-E8F9-4115-9C1A-829DE6438BA2}" type="presParOf" srcId="{333A1088-737F-45CB-B68E-254E46348037}" destId="{F5ABB229-8D3B-4694-996A-96F23CF14429}" srcOrd="0" destOrd="0" presId="urn:microsoft.com/office/officeart/2005/8/layout/target3"/>
    <dgm:cxn modelId="{16EDF587-6F21-4FD4-9712-E9002D2E50A5}" type="presParOf" srcId="{333A1088-737F-45CB-B68E-254E46348037}" destId="{F41139FD-01EE-4571-8B17-4FB00FC51163}" srcOrd="1" destOrd="0" presId="urn:microsoft.com/office/officeart/2005/8/layout/target3"/>
    <dgm:cxn modelId="{95312E42-2A3D-45F3-B86B-9A17F5C79B83}" type="presParOf" srcId="{333A1088-737F-45CB-B68E-254E46348037}" destId="{D005CE8C-CC26-4C3E-AC11-E15060ECD759}" srcOrd="2" destOrd="0" presId="urn:microsoft.com/office/officeart/2005/8/layout/target3"/>
    <dgm:cxn modelId="{30EACF50-895C-4F6D-8B40-77523CC7341F}" type="presParOf" srcId="{333A1088-737F-45CB-B68E-254E46348037}" destId="{2C702D82-9B77-49B7-9568-BB8EB47C3372}" srcOrd="3" destOrd="0" presId="urn:microsoft.com/office/officeart/2005/8/layout/target3"/>
    <dgm:cxn modelId="{48255044-8678-4A9C-951C-64CE824CBE52}" type="presParOf" srcId="{333A1088-737F-45CB-B68E-254E46348037}" destId="{A52A0455-90FF-4808-ABD0-F02540D31D5A}" srcOrd="4" destOrd="0" presId="urn:microsoft.com/office/officeart/2005/8/layout/target3"/>
    <dgm:cxn modelId="{8BD12D9C-96E1-474D-9DD2-64CE7D483CF0}" type="presParOf" srcId="{333A1088-737F-45CB-B68E-254E46348037}" destId="{6140AFEC-043D-4C43-A2F9-D0F5331DF3A3}" srcOrd="5" destOrd="0" presId="urn:microsoft.com/office/officeart/2005/8/layout/target3"/>
    <dgm:cxn modelId="{873CC446-24D0-433F-A1CF-51DE8A438F99}" type="presParOf" srcId="{333A1088-737F-45CB-B68E-254E46348037}" destId="{9358AC05-5D7D-4327-9F80-1AD486AEA664}" srcOrd="6" destOrd="0" presId="urn:microsoft.com/office/officeart/2005/8/layout/target3"/>
    <dgm:cxn modelId="{4559E009-C2F1-42AE-8C0A-C16F81D56581}" type="presParOf" srcId="{333A1088-737F-45CB-B68E-254E46348037}" destId="{313FC574-E1CD-4FB4-B054-0B805CE0447D}" srcOrd="7" destOrd="0" presId="urn:microsoft.com/office/officeart/2005/8/layout/target3"/>
    <dgm:cxn modelId="{948202B9-143F-407D-BB89-8F71258836F2}" type="presParOf" srcId="{333A1088-737F-45CB-B68E-254E46348037}" destId="{619D679B-A015-4ECF-8348-D1034C574F40}" srcOrd="8" destOrd="0" presId="urn:microsoft.com/office/officeart/2005/8/layout/target3"/>
    <dgm:cxn modelId="{DFD714D8-D308-4C97-8DEE-A6EA9C234A88}" type="presParOf" srcId="{333A1088-737F-45CB-B68E-254E46348037}" destId="{322283A8-4A27-4CDA-BAE3-F381106A9174}" srcOrd="9" destOrd="0" presId="urn:microsoft.com/office/officeart/2005/8/layout/target3"/>
    <dgm:cxn modelId="{C418E8C2-A15C-4686-B37D-C8EA8C7AC304}" type="presParOf" srcId="{333A1088-737F-45CB-B68E-254E46348037}" destId="{FFC9F71D-1B4F-4AD9-A4A6-86ADEFC8AF5C}" srcOrd="10" destOrd="0" presId="urn:microsoft.com/office/officeart/2005/8/layout/target3"/>
    <dgm:cxn modelId="{72FA976F-3296-4443-B9D6-E2DF31472C79}" type="presParOf" srcId="{333A1088-737F-45CB-B68E-254E46348037}" destId="{25B08C86-7E15-44DC-BE7F-FFB55DD49D12}" srcOrd="11" destOrd="0" presId="urn:microsoft.com/office/officeart/2005/8/layout/target3"/>
    <dgm:cxn modelId="{ADAB5B52-3CC3-47C5-9EDF-6525712D976C}" type="presParOf" srcId="{333A1088-737F-45CB-B68E-254E46348037}" destId="{76644BE8-9D7C-4C09-B250-3D10AF48CBB7}" srcOrd="12" destOrd="0" presId="urn:microsoft.com/office/officeart/2005/8/layout/target3"/>
    <dgm:cxn modelId="{052BE7A6-3E01-4CDF-A7C4-F270FD92E6E0}" type="presParOf" srcId="{333A1088-737F-45CB-B68E-254E46348037}" destId="{EE85B701-7295-41C0-BA7A-34D3756A2AE6}" srcOrd="13" destOrd="0" presId="urn:microsoft.com/office/officeart/2005/8/layout/target3"/>
    <dgm:cxn modelId="{A6911B13-DFD4-4C80-AB01-8FC7CEE00FE7}" type="presParOf" srcId="{333A1088-737F-45CB-B68E-254E46348037}" destId="{8BEBB6EC-1DAA-4CAC-8A25-BC0FCBD5DBD5}" srcOrd="14" destOrd="0" presId="urn:microsoft.com/office/officeart/2005/8/layout/target3"/>
    <dgm:cxn modelId="{CA8114C5-E5F8-4904-AC81-24DB9A03A4D9}" type="presParOf" srcId="{333A1088-737F-45CB-B68E-254E46348037}" destId="{AED2198E-93D5-4001-81B4-73124B309672}" srcOrd="15" destOrd="0" presId="urn:microsoft.com/office/officeart/2005/8/layout/target3"/>
    <dgm:cxn modelId="{7AAC30C5-2562-4FF7-B8EB-982D2746130B}" type="presParOf" srcId="{333A1088-737F-45CB-B68E-254E46348037}" destId="{2BE915AB-18AA-4053-B92C-3BFC9ED204BB}" srcOrd="16" destOrd="0" presId="urn:microsoft.com/office/officeart/2005/8/layout/target3"/>
    <dgm:cxn modelId="{5A8876D8-7D2A-40CA-968A-A2CE5DDB531A}" type="presParOf" srcId="{333A1088-737F-45CB-B68E-254E46348037}" destId="{6BB5E863-4638-4E1D-BFDE-399D028AC4ED}" srcOrd="17" destOrd="0" presId="urn:microsoft.com/office/officeart/2005/8/layout/target3"/>
    <dgm:cxn modelId="{05431A12-9CF0-4347-8979-3F42159D19CE}" type="presParOf" srcId="{333A1088-737F-45CB-B68E-254E46348037}" destId="{5A5FFA88-C948-4069-8E93-59FA12366E83}" srcOrd="18" destOrd="0" presId="urn:microsoft.com/office/officeart/2005/8/layout/target3"/>
    <dgm:cxn modelId="{B796E043-F28E-4087-B830-CCE495C08B8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NÁZEV ŠKOLY: ZŠ a MŠ Zvole, okr. Praha </a:t>
          </a:r>
          <a:r>
            <a:rPr lang="cs-CZ" sz="1900" kern="1200" smtClean="0"/>
            <a:t>- západ</a:t>
          </a:r>
          <a:endParaRPr lang="cs-CZ" sz="19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dirty="0" smtClean="0"/>
            <a:t>: Mgr. Věra Kučová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VY_32_INOVACE_17 5Š Porovnávání čísel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192483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</a:t>
          </a:r>
          <a:r>
            <a:rPr lang="cs-CZ" sz="2000" kern="1200" dirty="0" smtClean="0"/>
            <a:t>: Matematika a její aplikace</a:t>
          </a:r>
          <a:endParaRPr lang="cs-CZ" sz="2000" kern="1200" dirty="0"/>
        </a:p>
      </dsp:txBody>
      <dsp:txXfrm>
        <a:off x="1273857" y="1192483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24528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CZ.1.07/1.4.00/21.0305 </a:t>
          </a:r>
          <a:endParaRPr lang="cs-CZ" sz="2000" kern="1200" dirty="0"/>
        </a:p>
      </dsp:txBody>
      <dsp:txXfrm>
        <a:off x="1273857" y="1624528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ABD6987F-14ED-49BF-914D-C5F029D7904D}" type="datetimeFigureOut">
              <a:rPr lang="cs-CZ" smtClean="0"/>
              <a:t>1.2.2012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A2F6AD9C-FF7C-4AF3-985D-54DBD90FC9B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BD6987F-14ED-49BF-914D-C5F029D7904D}" type="datetimeFigureOut">
              <a:rPr lang="cs-CZ" smtClean="0"/>
              <a:t>1.2.2012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2F6AD9C-FF7C-4AF3-985D-54DBD90FC9B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ABD6987F-14ED-49BF-914D-C5F029D7904D}" type="datetimeFigureOut">
              <a:rPr lang="cs-CZ" smtClean="0"/>
              <a:t>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A2F6AD9C-FF7C-4AF3-985D-54DBD90FC9B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D6987F-14ED-49BF-914D-C5F029D7904D}" type="datetimeFigureOut">
              <a:rPr lang="cs-CZ" smtClean="0"/>
              <a:t>1.2.2012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F6AD9C-FF7C-4AF3-985D-54DBD90FC9BC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D6987F-14ED-49BF-914D-C5F029D7904D}" type="datetimeFigureOut">
              <a:rPr lang="cs-CZ" smtClean="0"/>
              <a:t>1.2.2012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F6AD9C-FF7C-4AF3-985D-54DBD90FC9BC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BD6987F-14ED-49BF-914D-C5F029D7904D}" type="datetimeFigureOut">
              <a:rPr lang="cs-CZ" smtClean="0"/>
              <a:t>1.2.2012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2F6AD9C-FF7C-4AF3-985D-54DBD90FC9B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D6987F-14ED-49BF-914D-C5F029D7904D}" type="datetimeFigureOut">
              <a:rPr lang="cs-CZ" smtClean="0"/>
              <a:t>1.2.2012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F6AD9C-FF7C-4AF3-985D-54DBD90FC9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BD6987F-14ED-49BF-914D-C5F029D7904D}" type="datetimeFigureOut">
              <a:rPr lang="cs-CZ" smtClean="0"/>
              <a:t>1.2.2012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2F6AD9C-FF7C-4AF3-985D-54DBD90FC9BC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BD6987F-14ED-49BF-914D-C5F029D7904D}" type="datetimeFigureOut">
              <a:rPr lang="cs-CZ" smtClean="0"/>
              <a:t>1.2.2012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2F6AD9C-FF7C-4AF3-985D-54DBD90FC9BC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D6987F-14ED-49BF-914D-C5F029D7904D}" type="datetimeFigureOut">
              <a:rPr lang="cs-CZ" smtClean="0"/>
              <a:t>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F6AD9C-FF7C-4AF3-985D-54DBD90FC9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D6987F-14ED-49BF-914D-C5F029D7904D}" type="datetimeFigureOut">
              <a:rPr lang="cs-CZ" smtClean="0"/>
              <a:t>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F6AD9C-FF7C-4AF3-985D-54DBD90FC9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ABD6987F-14ED-49BF-914D-C5F029D7904D}" type="datetimeFigureOut">
              <a:rPr lang="cs-CZ" smtClean="0"/>
              <a:t>1.2.2012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2F6AD9C-FF7C-4AF3-985D-54DBD90FC9B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508949314"/>
              </p:ext>
            </p:extLst>
          </p:nvPr>
        </p:nvGraphicFramePr>
        <p:xfrm>
          <a:off x="907021" y="652346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Obrázek 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9792" y="3861048"/>
            <a:ext cx="5407152" cy="1045464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1844824"/>
            <a:ext cx="684076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dirty="0" smtClean="0"/>
              <a:t>Žáci mají za úkol daná čísla uspořádat vzestupně.</a:t>
            </a:r>
            <a:endParaRPr lang="cs-CZ" sz="5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Elipsa 2"/>
          <p:cNvSpPr/>
          <p:nvPr/>
        </p:nvSpPr>
        <p:spPr>
          <a:xfrm>
            <a:off x="1043608" y="5949280"/>
            <a:ext cx="3168352" cy="908720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Elipsa 3"/>
          <p:cNvSpPr/>
          <p:nvPr/>
        </p:nvSpPr>
        <p:spPr>
          <a:xfrm>
            <a:off x="1187624" y="5157192"/>
            <a:ext cx="2880320" cy="792088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1259632" y="4437112"/>
            <a:ext cx="2592288" cy="720080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1259632" y="3861048"/>
            <a:ext cx="2592288" cy="576064"/>
          </a:xfrm>
          <a:prstGeom prst="ellipse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1331640" y="3284984"/>
            <a:ext cx="2304256" cy="576064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1475656" y="2708920"/>
            <a:ext cx="2088232" cy="576064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1547664" y="2060848"/>
            <a:ext cx="1872208" cy="648072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1691680" y="1484784"/>
            <a:ext cx="1656184" cy="576064"/>
          </a:xfrm>
          <a:prstGeom prst="ellips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1691680" y="836712"/>
            <a:ext cx="1728192" cy="648072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1763688" y="188640"/>
            <a:ext cx="1512168" cy="648072"/>
          </a:xfrm>
          <a:prstGeom prst="ellips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4499992" y="5157192"/>
            <a:ext cx="1656184" cy="400110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2 520 301</a:t>
            </a:r>
            <a:endParaRPr lang="cs-CZ" sz="20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580112" y="548680"/>
            <a:ext cx="1728192" cy="40011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2 250 300</a:t>
            </a:r>
            <a:endParaRPr lang="cs-CZ" sz="20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788024" y="3933056"/>
            <a:ext cx="1512168" cy="40011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250 301</a:t>
            </a:r>
            <a:endParaRPr lang="cs-CZ" sz="20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660232" y="1988840"/>
            <a:ext cx="1728192" cy="400110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2 521 003</a:t>
            </a:r>
            <a:endParaRPr lang="cs-CZ" sz="20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292080" y="2924944"/>
            <a:ext cx="1368152" cy="40011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50 301</a:t>
            </a:r>
            <a:endParaRPr lang="cs-CZ" sz="20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444208" y="4581128"/>
            <a:ext cx="1656184" cy="40011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1 200 301</a:t>
            </a:r>
            <a:endParaRPr lang="cs-CZ" sz="20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716016" y="1916832"/>
            <a:ext cx="1584176" cy="40011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205 301</a:t>
            </a:r>
            <a:endParaRPr lang="cs-CZ" sz="20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7020272" y="2996952"/>
            <a:ext cx="1656184" cy="40011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3 521 003</a:t>
            </a:r>
            <a:endParaRPr lang="cs-CZ" sz="20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4355976" y="1196752"/>
            <a:ext cx="1763688" cy="40011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2 620 250</a:t>
            </a:r>
            <a:endParaRPr lang="cs-CZ" sz="20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148064" y="6093296"/>
            <a:ext cx="1728192" cy="40011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3 251 000</a:t>
            </a:r>
            <a:endParaRPr lang="cs-CZ" sz="2000" b="1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22</TotalTime>
  <Words>71</Words>
  <Application>Microsoft Office PowerPoint</Application>
  <PresentationFormat>Předvádění na obrazovce (4:3)</PresentationFormat>
  <Paragraphs>16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Arkýř</vt:lpstr>
      <vt:lpstr>Prezentace aplikace PowerPoint</vt:lpstr>
      <vt:lpstr>Prezentace aplikace PowerPoint</vt:lpstr>
      <vt:lpstr>Prezentace aplikace PowerPoint</vt:lpstr>
    </vt:vector>
  </TitlesOfParts>
  <Company>eD System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máma</dc:creator>
  <cp:lastModifiedBy>pc</cp:lastModifiedBy>
  <cp:revision>4</cp:revision>
  <dcterms:created xsi:type="dcterms:W3CDTF">2012-01-31T15:02:04Z</dcterms:created>
  <dcterms:modified xsi:type="dcterms:W3CDTF">2012-02-01T13:17:53Z</dcterms:modified>
</cp:coreProperties>
</file>