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100" d="100"/>
          <a:sy n="100" d="100"/>
        </p:scale>
        <p:origin x="-516" y="6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2E648-CBF2-40B1-BA24-BD6446B3CF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DA492B-982A-4ECA-8505-6ADDDCDE3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myczechrepublic.com/prague/prague_metro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Prague</a:t>
            </a:r>
            <a:r>
              <a:rPr lang="cs-CZ" dirty="0" smtClean="0"/>
              <a:t> Metro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ChangeAspect="1"/>
          </p:cNvGraphicFramePr>
          <p:nvPr>
            <p:ph idx="1"/>
          </p:nvPr>
        </p:nvGraphicFramePr>
        <p:xfrm>
          <a:off x="1762125" y="1266825"/>
          <a:ext cx="5476875" cy="4467225"/>
        </p:xfrm>
        <a:graphic>
          <a:graphicData uri="http://schemas.openxmlformats.org/presentationml/2006/ole">
            <p:oleObj spid="_x0000_s1026" name="Dokument" r:id="rId3" imgW="6370429" imgH="5195744" progId="Word.Document.12">
              <p:embed/>
            </p:oleObj>
          </a:graphicData>
        </a:graphic>
      </p:graphicFrame>
      <p:pic>
        <p:nvPicPr>
          <p:cNvPr id="4" name="Obrázek 3" descr="Logolin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87824" y="5877272"/>
            <a:ext cx="3286125" cy="7429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GENERAL INFORMATION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en-US" sz="2000" dirty="0"/>
              <a:t>Prague Metro is the </a:t>
            </a:r>
            <a:r>
              <a:rPr lang="en-US" sz="2000" b="1" dirty="0"/>
              <a:t>fastest and busiest</a:t>
            </a:r>
            <a:r>
              <a:rPr lang="en-US" sz="2000" dirty="0"/>
              <a:t> means of transport in the capital</a:t>
            </a:r>
            <a:r>
              <a:rPr lang="en-US" sz="2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Prague </a:t>
            </a:r>
            <a:r>
              <a:rPr lang="en-US" sz="2000" dirty="0"/>
              <a:t>Metro has </a:t>
            </a:r>
            <a:r>
              <a:rPr lang="en-US" sz="2000" b="1" dirty="0"/>
              <a:t>three lines </a:t>
            </a:r>
            <a:r>
              <a:rPr lang="en-US" sz="2000" b="1" dirty="0" smtClean="0"/>
              <a:t> </a:t>
            </a:r>
            <a:r>
              <a:rPr lang="en-US" sz="2000" b="1" dirty="0"/>
              <a:t>A, B and C</a:t>
            </a:r>
            <a:r>
              <a:rPr lang="en-US" sz="2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Each line is represented by its own </a:t>
            </a:r>
            <a:r>
              <a:rPr lang="en-US" sz="2000" dirty="0" err="1" smtClean="0"/>
              <a:t>colour</a:t>
            </a:r>
            <a:r>
              <a:rPr lang="en-US" sz="2000" dirty="0" smtClean="0"/>
              <a:t>: 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>
                <a:solidFill>
                  <a:srgbClr val="00B050"/>
                </a:solidFill>
              </a:rPr>
              <a:t>Line A green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Line B yellow 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 </a:t>
            </a:r>
            <a:r>
              <a:rPr lang="en-US" sz="2000" dirty="0" smtClean="0">
                <a:solidFill>
                  <a:srgbClr val="C00000"/>
                </a:solidFill>
              </a:rPr>
              <a:t>Line C red.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It </a:t>
            </a:r>
            <a:r>
              <a:rPr lang="en-US" sz="2000" b="1" dirty="0"/>
              <a:t>operates from 4-5 in the morning </a:t>
            </a:r>
            <a:r>
              <a:rPr lang="cs-CZ" sz="2000" dirty="0" smtClean="0"/>
              <a:t> </a:t>
            </a:r>
            <a:r>
              <a:rPr lang="cs-CZ" sz="2000" dirty="0" err="1" smtClean="0"/>
              <a:t>approximately</a:t>
            </a:r>
            <a:r>
              <a:rPr lang="cs-CZ" sz="2000" dirty="0" smtClean="0"/>
              <a:t> </a:t>
            </a:r>
            <a:r>
              <a:rPr lang="en-US" sz="2000" dirty="0" smtClean="0"/>
              <a:t>till </a:t>
            </a:r>
            <a:r>
              <a:rPr lang="en-US" sz="2000" dirty="0"/>
              <a:t>midnight </a:t>
            </a:r>
            <a:endParaRPr lang="en-US" sz="2000" dirty="0" smtClean="0"/>
          </a:p>
          <a:p>
            <a:pPr>
              <a:buFont typeface="Wingdings" pitchFamily="2" charset="2"/>
              <a:buChar char="q"/>
            </a:pPr>
            <a:r>
              <a:rPr lang="en-US" sz="2000" b="1" dirty="0" smtClean="0"/>
              <a:t>During </a:t>
            </a:r>
            <a:r>
              <a:rPr lang="en-US" sz="2000" b="1" dirty="0"/>
              <a:t>rush hour</a:t>
            </a:r>
            <a:r>
              <a:rPr lang="en-US" sz="2000" dirty="0"/>
              <a:t>, there are trains every </a:t>
            </a:r>
            <a:r>
              <a:rPr lang="en-US" sz="2000" dirty="0" smtClean="0"/>
              <a:t>1 </a:t>
            </a:r>
            <a:r>
              <a:rPr lang="en-US" sz="2000" dirty="0"/>
              <a:t>to 3 minutes</a:t>
            </a:r>
            <a:r>
              <a:rPr lang="en-US" sz="2000" dirty="0" smtClean="0"/>
              <a:t>. Off-peak there are 4-10 minutes intervals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It has around 60 kilometers of </a:t>
            </a:r>
            <a:r>
              <a:rPr lang="en-US" sz="2000" b="1" dirty="0" smtClean="0"/>
              <a:t>mostly underground </a:t>
            </a:r>
            <a:r>
              <a:rPr lang="en-US" sz="2000" dirty="0" smtClean="0"/>
              <a:t>railways.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Its construction began in the 1970s </a:t>
            </a:r>
            <a:r>
              <a:rPr lang="en-US" sz="2000" b="1" dirty="0" smtClean="0"/>
              <a:t>under Russian supervision </a:t>
            </a:r>
            <a:r>
              <a:rPr lang="en-US" sz="2000" dirty="0" smtClean="0"/>
              <a:t>and consultancy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Line A is now being expanded </a:t>
            </a:r>
            <a:r>
              <a:rPr lang="cs-CZ" sz="2000" dirty="0" err="1" smtClean="0"/>
              <a:t>with</a:t>
            </a:r>
            <a:r>
              <a:rPr lang="en-US" sz="2000" dirty="0" smtClean="0"/>
              <a:t> 4 new stations</a:t>
            </a:r>
            <a:r>
              <a:rPr lang="cs-CZ" sz="2000" dirty="0" smtClean="0"/>
              <a:t> to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added</a:t>
            </a:r>
            <a:r>
              <a:rPr lang="cs-CZ" sz="2000" dirty="0" smtClean="0"/>
              <a:t>.</a:t>
            </a:r>
            <a:endParaRPr lang="en-US" sz="2000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STATIONS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US" sz="2000" dirty="0" smtClean="0"/>
              <a:t>There are 57 stations including three </a:t>
            </a:r>
            <a:r>
              <a:rPr lang="en-US" sz="2000" b="1" dirty="0" smtClean="0"/>
              <a:t>transfer stations</a:t>
            </a:r>
            <a:r>
              <a:rPr lang="cs-CZ" sz="2000" b="1" dirty="0" smtClean="0"/>
              <a:t>.</a:t>
            </a:r>
            <a:endParaRPr lang="en-US" sz="2000" b="1" dirty="0" smtClean="0"/>
          </a:p>
          <a:p>
            <a:pPr>
              <a:buFont typeface="Wingdings" pitchFamily="2" charset="2"/>
              <a:buChar char="q"/>
            </a:pPr>
            <a:r>
              <a:rPr lang="en-US" sz="2000" b="1" dirty="0" smtClean="0"/>
              <a:t>Stations</a:t>
            </a:r>
            <a:r>
              <a:rPr lang="en-US" sz="2000" dirty="0" smtClean="0"/>
              <a:t> </a:t>
            </a:r>
            <a:r>
              <a:rPr lang="en-US" sz="2000" dirty="0"/>
              <a:t>are quite large with nice </a:t>
            </a:r>
            <a:r>
              <a:rPr lang="en-US" sz="2000" dirty="0" smtClean="0"/>
              <a:t>design and walls decorated with colored panels.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 </a:t>
            </a:r>
            <a:r>
              <a:rPr lang="en-US" sz="2000" dirty="0"/>
              <a:t>Usually there is one </a:t>
            </a:r>
            <a:r>
              <a:rPr lang="en-US" sz="2000" b="1" dirty="0"/>
              <a:t>platform</a:t>
            </a:r>
            <a:r>
              <a:rPr lang="en-US" sz="2000" dirty="0"/>
              <a:t> </a:t>
            </a:r>
            <a:r>
              <a:rPr lang="en-US" sz="2000" b="1" dirty="0" smtClean="0"/>
              <a:t>serving </a:t>
            </a:r>
            <a:r>
              <a:rPr lang="en-US" sz="2000" b="1" dirty="0"/>
              <a:t>both directions</a:t>
            </a:r>
            <a:r>
              <a:rPr lang="en-US" sz="2000" dirty="0"/>
              <a:t>. </a:t>
            </a:r>
            <a:endParaRPr lang="en-US" sz="2000" dirty="0" smtClean="0"/>
          </a:p>
          <a:p>
            <a:pPr>
              <a:buFont typeface="Wingdings" pitchFamily="2" charset="2"/>
              <a:buChar char="q"/>
            </a:pPr>
            <a:r>
              <a:rPr lang="cs-CZ" sz="2000" dirty="0"/>
              <a:t>T</a:t>
            </a:r>
            <a:r>
              <a:rPr lang="en-US" sz="2000" dirty="0" smtClean="0"/>
              <a:t>here </a:t>
            </a:r>
            <a:r>
              <a:rPr lang="en-US" sz="2000" dirty="0"/>
              <a:t>are many different exits from the stations so you should </a:t>
            </a:r>
            <a:r>
              <a:rPr lang="en-US" sz="2000" b="1" dirty="0"/>
              <a:t>follow the signposts</a:t>
            </a:r>
            <a:r>
              <a:rPr lang="en-US" sz="2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The </a:t>
            </a:r>
            <a:r>
              <a:rPr lang="en-US" sz="2000" b="1" dirty="0" smtClean="0"/>
              <a:t>central hubs </a:t>
            </a:r>
            <a:r>
              <a:rPr lang="en-US" sz="2000" dirty="0" smtClean="0"/>
              <a:t>include </a:t>
            </a:r>
            <a:r>
              <a:rPr lang="en-US" sz="2000" dirty="0" err="1" smtClean="0"/>
              <a:t>Můstek</a:t>
            </a:r>
            <a:r>
              <a:rPr lang="en-US" sz="2000" dirty="0" smtClean="0"/>
              <a:t>, </a:t>
            </a:r>
            <a:r>
              <a:rPr lang="en-US" sz="2000" dirty="0" err="1" smtClean="0"/>
              <a:t>Muzeum</a:t>
            </a:r>
            <a:r>
              <a:rPr lang="en-US" sz="2000" dirty="0" smtClean="0"/>
              <a:t> and </a:t>
            </a:r>
            <a:r>
              <a:rPr lang="en-US" sz="2000" dirty="0" err="1" smtClean="0"/>
              <a:t>Florenc</a:t>
            </a:r>
            <a:r>
              <a:rPr lang="en-US" sz="2000" dirty="0" smtClean="0"/>
              <a:t> all located in the city centre where the lines intersect.</a:t>
            </a:r>
            <a:endParaRPr lang="cs-CZ" sz="2000" dirty="0" smtClean="0"/>
          </a:p>
          <a:p>
            <a:pPr>
              <a:buFont typeface="Wingdings" pitchFamily="2" charset="2"/>
              <a:buChar char="q"/>
            </a:pP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stations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escalators</a:t>
            </a:r>
            <a:r>
              <a:rPr lang="cs-CZ" sz="2000" b="1" dirty="0" smtClean="0"/>
              <a:t>.</a:t>
            </a:r>
            <a:endParaRPr lang="en-US" sz="2000" b="1" dirty="0" smtClean="0"/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The </a:t>
            </a:r>
            <a:r>
              <a:rPr lang="en-US" sz="2000" b="1" dirty="0" smtClean="0"/>
              <a:t>deepest</a:t>
            </a:r>
            <a:r>
              <a:rPr lang="en-US" sz="2000" dirty="0" smtClean="0"/>
              <a:t> station is 52 meters under the ground</a:t>
            </a:r>
            <a:r>
              <a:rPr lang="cs-CZ" sz="2000" dirty="0" smtClean="0"/>
              <a:t>.</a:t>
            </a:r>
            <a:endParaRPr lang="en-US" sz="2000" dirty="0" smtClean="0"/>
          </a:p>
          <a:p>
            <a:endParaRPr lang="en-US" sz="2400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TICKETS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2000" b="1" dirty="0" smtClean="0"/>
          </a:p>
          <a:p>
            <a:pPr>
              <a:buFont typeface="Wingdings" pitchFamily="2" charset="2"/>
              <a:buChar char="q"/>
            </a:pPr>
            <a:r>
              <a:rPr lang="en-US" sz="2000" b="1" dirty="0" smtClean="0"/>
              <a:t>Ticket </a:t>
            </a:r>
            <a:r>
              <a:rPr lang="en-US" sz="2000" b="1" dirty="0"/>
              <a:t>vending machines</a:t>
            </a:r>
            <a:r>
              <a:rPr lang="en-US" sz="2000" dirty="0"/>
              <a:t>  are installed in all metro stations</a:t>
            </a:r>
            <a:r>
              <a:rPr lang="en-US" sz="2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 </a:t>
            </a:r>
            <a:r>
              <a:rPr lang="cs-CZ" sz="2000" dirty="0" err="1" smtClean="0"/>
              <a:t>Tickets</a:t>
            </a:r>
            <a:r>
              <a:rPr lang="cs-CZ" sz="2000" dirty="0" smtClean="0"/>
              <a:t> are </a:t>
            </a:r>
            <a:r>
              <a:rPr lang="cs-CZ" sz="2000" dirty="0" err="1" smtClean="0"/>
              <a:t>also</a:t>
            </a:r>
            <a:r>
              <a:rPr lang="cs-CZ" sz="2000" dirty="0" smtClean="0"/>
              <a:t> </a:t>
            </a:r>
            <a:r>
              <a:rPr lang="cs-CZ" sz="2000" dirty="0" err="1" smtClean="0"/>
              <a:t>available</a:t>
            </a:r>
            <a:r>
              <a:rPr lang="en-US" sz="2000" dirty="0" smtClean="0"/>
              <a:t>  </a:t>
            </a:r>
            <a:r>
              <a:rPr lang="en-US" sz="2000" dirty="0"/>
              <a:t>at information kiosks and tobacconists. </a:t>
            </a:r>
            <a:endParaRPr lang="en-US" sz="2000" dirty="0" smtClean="0"/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It </a:t>
            </a:r>
            <a:r>
              <a:rPr lang="en-US" sz="2000" dirty="0"/>
              <a:t>is also possible to buy </a:t>
            </a:r>
            <a:r>
              <a:rPr lang="en-US" sz="2000" b="1" dirty="0"/>
              <a:t>an SMS ticket </a:t>
            </a:r>
            <a:r>
              <a:rPr lang="en-US" sz="2000" dirty="0"/>
              <a:t>using a mobile phone</a:t>
            </a:r>
            <a:r>
              <a:rPr lang="en-US" sz="2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You must buy and stamp your ticket before boarding the train.</a:t>
            </a:r>
            <a:r>
              <a:rPr lang="en-US" sz="2000" dirty="0"/>
              <a:t> </a:t>
            </a:r>
            <a:endParaRPr lang="en-US" sz="2000" dirty="0" smtClean="0"/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Normally</a:t>
            </a:r>
            <a:r>
              <a:rPr lang="en-US" sz="2000" dirty="0"/>
              <a:t>, you need a </a:t>
            </a:r>
            <a:r>
              <a:rPr lang="en-US" sz="2000" b="1" dirty="0"/>
              <a:t>single ticket</a:t>
            </a:r>
            <a:r>
              <a:rPr lang="en-US" sz="2000" dirty="0"/>
              <a:t> which is 24 CZK. </a:t>
            </a:r>
            <a:endParaRPr lang="en-US" sz="2000" dirty="0" smtClean="0"/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Tourists </a:t>
            </a:r>
            <a:r>
              <a:rPr lang="en-US" sz="2000" dirty="0"/>
              <a:t>can </a:t>
            </a:r>
            <a:r>
              <a:rPr lang="en-US" sz="2000" dirty="0" smtClean="0"/>
              <a:t> </a:t>
            </a:r>
            <a:r>
              <a:rPr lang="en-US" sz="2000" dirty="0"/>
              <a:t>buy a </a:t>
            </a:r>
            <a:r>
              <a:rPr lang="en-US" sz="2000" b="1" dirty="0"/>
              <a:t>24 hour pass </a:t>
            </a:r>
            <a:r>
              <a:rPr lang="en-US" sz="2000" dirty="0"/>
              <a:t>or </a:t>
            </a:r>
            <a:r>
              <a:rPr lang="cs-CZ" sz="2000" dirty="0" smtClean="0"/>
              <a:t>a</a:t>
            </a:r>
            <a:r>
              <a:rPr lang="en-US" sz="2000" b="1" dirty="0" smtClean="0"/>
              <a:t> </a:t>
            </a:r>
            <a:r>
              <a:rPr lang="en-US" sz="2000" b="1" dirty="0"/>
              <a:t>3 </a:t>
            </a:r>
            <a:r>
              <a:rPr lang="en-US" sz="2000" dirty="0"/>
              <a:t>or </a:t>
            </a:r>
            <a:r>
              <a:rPr lang="en-US" sz="2000" b="1" dirty="0"/>
              <a:t>5 </a:t>
            </a:r>
            <a:r>
              <a:rPr lang="en-US" sz="2000" b="1" dirty="0" smtClean="0"/>
              <a:t>day </a:t>
            </a:r>
            <a:r>
              <a:rPr lang="en-US" sz="2000" b="1" dirty="0"/>
              <a:t>pass</a:t>
            </a:r>
            <a:r>
              <a:rPr lang="en-US" sz="2000" dirty="0"/>
              <a:t> </a:t>
            </a:r>
            <a:endParaRPr lang="en-US" sz="2000" dirty="0" smtClean="0"/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 </a:t>
            </a:r>
            <a:r>
              <a:rPr lang="en-US" sz="2000" b="1" dirty="0" smtClean="0"/>
              <a:t>Season ticket </a:t>
            </a:r>
            <a:r>
              <a:rPr lang="en-US" sz="2000" dirty="0" smtClean="0"/>
              <a:t>can be purchased </a:t>
            </a:r>
            <a:r>
              <a:rPr lang="en-US" sz="2000" b="1" dirty="0" smtClean="0"/>
              <a:t>online</a:t>
            </a:r>
            <a:r>
              <a:rPr lang="en-US" sz="2000" dirty="0" smtClean="0"/>
              <a:t> as a smart card called </a:t>
            </a:r>
            <a:r>
              <a:rPr lang="en-US" sz="2000" b="1" dirty="0" err="1" smtClean="0"/>
              <a:t>Opencard</a:t>
            </a:r>
            <a:r>
              <a:rPr lang="en-US" sz="2000" dirty="0" smtClean="0"/>
              <a:t>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ADVICE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US" sz="2000" b="1" dirty="0"/>
              <a:t>Uniformed ticket inspectors</a:t>
            </a:r>
            <a:r>
              <a:rPr lang="en-US" sz="2000" dirty="0"/>
              <a:t> can stop you and </a:t>
            </a:r>
            <a:r>
              <a:rPr lang="en-US" sz="2000" b="1" dirty="0"/>
              <a:t>have the right</a:t>
            </a:r>
            <a:r>
              <a:rPr lang="en-US" sz="2000" dirty="0"/>
              <a:t> </a:t>
            </a:r>
            <a:r>
              <a:rPr lang="en-US" sz="2000" dirty="0" smtClean="0"/>
              <a:t>to </a:t>
            </a:r>
            <a:r>
              <a:rPr lang="en-US" sz="2000" dirty="0"/>
              <a:t>check your tickets. </a:t>
            </a:r>
            <a:endParaRPr lang="en-US" sz="2000" dirty="0" smtClean="0"/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 </a:t>
            </a:r>
            <a:r>
              <a:rPr lang="cs-CZ" sz="2000" b="1" dirty="0"/>
              <a:t>B</a:t>
            </a:r>
            <a:r>
              <a:rPr lang="en-US" sz="2000" b="1" dirty="0" err="1" smtClean="0"/>
              <a:t>eware</a:t>
            </a:r>
            <a:r>
              <a:rPr lang="en-US" sz="2000" b="1" dirty="0" smtClean="0"/>
              <a:t> </a:t>
            </a:r>
            <a:r>
              <a:rPr lang="en-US" sz="2000" b="1" dirty="0"/>
              <a:t>of pickpockets 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 </a:t>
            </a:r>
            <a:r>
              <a:rPr lang="cs-CZ" sz="2000" b="1" dirty="0" smtClean="0"/>
              <a:t>B</a:t>
            </a:r>
            <a:r>
              <a:rPr lang="en-US" sz="2000" b="1" dirty="0" smtClean="0"/>
              <a:t>e cautious </a:t>
            </a:r>
            <a:r>
              <a:rPr lang="en-US" sz="2000" dirty="0" smtClean="0"/>
              <a:t>when </a:t>
            </a:r>
            <a:r>
              <a:rPr lang="en-US" sz="2000" dirty="0"/>
              <a:t>you use the escalators</a:t>
            </a:r>
            <a:r>
              <a:rPr lang="en-US" sz="2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en-US" sz="2000" dirty="0" smtClean="0"/>
              <a:t>Pay attention to </a:t>
            </a:r>
            <a:r>
              <a:rPr lang="en-US" sz="2000" b="1" dirty="0" smtClean="0"/>
              <a:t>on-board announcements</a:t>
            </a:r>
            <a:r>
              <a:rPr lang="en-US" sz="2000" dirty="0" smtClean="0"/>
              <a:t> which are as follows:</a:t>
            </a:r>
            <a:endParaRPr lang="cs-CZ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cs-CZ" sz="2000" dirty="0" smtClean="0"/>
              <a:t>		</a:t>
            </a:r>
            <a:r>
              <a:rPr lang="en-US" sz="2000" i="1" dirty="0" smtClean="0"/>
              <a:t>Name of the station where the train is currently stopped</a:t>
            </a:r>
          </a:p>
          <a:p>
            <a:pPr>
              <a:buNone/>
            </a:pPr>
            <a:r>
              <a:rPr lang="cs-CZ" sz="2000" i="1" dirty="0" smtClean="0"/>
              <a:t>		</a:t>
            </a:r>
            <a:r>
              <a:rPr lang="en-US" sz="2000" i="1" dirty="0" smtClean="0"/>
              <a:t>Door-closing warning</a:t>
            </a:r>
          </a:p>
          <a:p>
            <a:pPr>
              <a:buNone/>
            </a:pPr>
            <a:r>
              <a:rPr lang="cs-CZ" sz="2000" i="1" dirty="0" smtClean="0"/>
              <a:t>		</a:t>
            </a:r>
            <a:r>
              <a:rPr lang="en-US" sz="2000" i="1" dirty="0" smtClean="0"/>
              <a:t>Name of the next station</a:t>
            </a:r>
            <a:endParaRPr lang="cs-CZ" sz="2000" i="1" dirty="0" smtClean="0"/>
          </a:p>
          <a:p>
            <a:pPr>
              <a:buFont typeface="Wingdings" pitchFamily="2" charset="2"/>
              <a:buChar char="q"/>
            </a:pPr>
            <a:r>
              <a:rPr lang="cs-CZ" sz="2000" dirty="0" err="1" smtClean="0"/>
              <a:t>Strong</a:t>
            </a:r>
            <a:r>
              <a:rPr lang="cs-CZ" sz="2000" dirty="0" smtClean="0"/>
              <a:t> </a:t>
            </a:r>
            <a:r>
              <a:rPr lang="cs-CZ" sz="2000" dirty="0" err="1" smtClean="0"/>
              <a:t>cold</a:t>
            </a:r>
            <a:r>
              <a:rPr lang="cs-CZ" sz="2000" dirty="0" smtClean="0"/>
              <a:t> </a:t>
            </a:r>
            <a:r>
              <a:rPr lang="cs-CZ" sz="2000" dirty="0" err="1" smtClean="0"/>
              <a:t>wind</a:t>
            </a:r>
            <a:r>
              <a:rPr lang="cs-CZ" sz="2000" dirty="0" smtClean="0"/>
              <a:t> </a:t>
            </a:r>
            <a:r>
              <a:rPr lang="cs-CZ" sz="2000" smtClean="0"/>
              <a:t>occassionally</a:t>
            </a:r>
            <a:r>
              <a:rPr lang="cs-CZ" sz="2000" dirty="0" smtClean="0"/>
              <a:t> </a:t>
            </a:r>
            <a:r>
              <a:rPr lang="cs-CZ" sz="2000" dirty="0" err="1" smtClean="0"/>
              <a:t>blowing</a:t>
            </a:r>
            <a:r>
              <a:rPr lang="cs-CZ" sz="2000" dirty="0" smtClean="0"/>
              <a:t> </a:t>
            </a:r>
            <a:r>
              <a:rPr lang="cs-CZ" sz="2000" dirty="0" err="1" smtClean="0"/>
              <a:t>through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stations</a:t>
            </a:r>
            <a:r>
              <a:rPr lang="cs-CZ" sz="2000" dirty="0" smtClean="0"/>
              <a:t>.</a:t>
            </a:r>
            <a:endParaRPr lang="en-US" sz="2000" dirty="0" smtClean="0"/>
          </a:p>
          <a:p>
            <a:endParaRPr lang="en-US" sz="1800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600" dirty="0" smtClean="0">
              <a:hlinkClick r:id="rId2"/>
            </a:endParaRPr>
          </a:p>
          <a:p>
            <a:pPr algn="just">
              <a:buNone/>
            </a:pPr>
            <a:r>
              <a:rPr lang="cs-CZ" sz="1600" dirty="0" smtClean="0"/>
              <a:t>AUTOR NEUVEDEN, </a:t>
            </a:r>
            <a:r>
              <a:rPr lang="cs-CZ" sz="1600" i="1" dirty="0" smtClean="0"/>
              <a:t>www.</a:t>
            </a:r>
            <a:r>
              <a:rPr lang="cs-CZ" sz="1600" i="1" dirty="0" err="1" smtClean="0"/>
              <a:t>myczechrepublic.com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10</a:t>
            </a:r>
            <a:r>
              <a:rPr lang="cs-CZ" sz="1600" dirty="0" smtClean="0"/>
              <a:t>.3.2013</a:t>
            </a:r>
            <a:r>
              <a:rPr lang="cs-CZ" sz="1600" dirty="0" smtClean="0"/>
              <a:t>]. Dostupný na WWW: http://www.</a:t>
            </a:r>
            <a:r>
              <a:rPr lang="cs-CZ" sz="1600" dirty="0" err="1" smtClean="0"/>
              <a:t>myczechrepublic.com</a:t>
            </a:r>
            <a:r>
              <a:rPr lang="cs-CZ" sz="1600" dirty="0" smtClean="0"/>
              <a:t>/</a:t>
            </a:r>
            <a:r>
              <a:rPr lang="cs-CZ" sz="1600" dirty="0" err="1" smtClean="0"/>
              <a:t>prague</a:t>
            </a:r>
            <a:r>
              <a:rPr lang="cs-CZ" sz="1600" dirty="0" smtClean="0"/>
              <a:t>/</a:t>
            </a:r>
            <a:r>
              <a:rPr lang="cs-CZ" sz="1600" dirty="0" err="1" smtClean="0"/>
              <a:t>prague</a:t>
            </a:r>
            <a:r>
              <a:rPr lang="cs-CZ" sz="1600" dirty="0" smtClean="0"/>
              <a:t>_metro.</a:t>
            </a:r>
            <a:r>
              <a:rPr lang="cs-CZ" sz="1600" dirty="0" err="1" smtClean="0"/>
              <a:t>html</a:t>
            </a:r>
            <a:endParaRPr lang="cs-CZ" sz="1600" dirty="0" smtClean="0"/>
          </a:p>
          <a:p>
            <a:pPr algn="just">
              <a:buNone/>
            </a:pPr>
            <a:r>
              <a:rPr lang="cs-CZ" sz="1600" dirty="0" smtClean="0"/>
              <a:t>AUTOR NEUVEDEN,  </a:t>
            </a:r>
            <a:r>
              <a:rPr lang="cs-CZ" sz="1600" i="1" dirty="0" smtClean="0"/>
              <a:t>www.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..</a:t>
            </a:r>
            <a:r>
              <a:rPr lang="cs-CZ" sz="1600" i="1" dirty="0" err="1" smtClean="0"/>
              <a:t>org</a:t>
            </a:r>
            <a:r>
              <a:rPr lang="cs-CZ" sz="1600" dirty="0" smtClean="0"/>
              <a:t> [online]. [cit. </a:t>
            </a:r>
            <a:r>
              <a:rPr lang="cs-CZ" sz="1600" smtClean="0"/>
              <a:t>10</a:t>
            </a:r>
            <a:r>
              <a:rPr lang="cs-CZ" sz="1600" smtClean="0"/>
              <a:t>.3.2013</a:t>
            </a:r>
            <a:r>
              <a:rPr lang="cs-CZ" sz="1600" dirty="0" smtClean="0"/>
              <a:t>]. Dostupný na WWW: http://en.wikipedia.org/wiki/Prague_Metro </a:t>
            </a:r>
          </a:p>
          <a:p>
            <a:pPr algn="ctr">
              <a:buNone/>
            </a:pPr>
            <a:endParaRPr lang="cs-CZ" sz="1800" b="1" dirty="0" smtClean="0"/>
          </a:p>
          <a:p>
            <a:pPr algn="ctr">
              <a:buNone/>
            </a:pPr>
            <a:r>
              <a:rPr lang="cs-CZ" sz="1800" b="1" dirty="0" smtClean="0"/>
              <a:t>Použité obrázky</a:t>
            </a:r>
          </a:p>
          <a:p>
            <a:pPr algn="ctr">
              <a:buNone/>
            </a:pPr>
            <a:endParaRPr lang="cs-CZ" sz="1800" b="1" dirty="0"/>
          </a:p>
          <a:p>
            <a:pPr algn="ctr">
              <a:buNone/>
            </a:pPr>
            <a:r>
              <a:rPr lang="cs-CZ" sz="1800" b="1" dirty="0" smtClean="0"/>
              <a:t>Pokud není uvedeno jinak, použitý materiál je z vlastních zdrojů autora</a:t>
            </a:r>
          </a:p>
          <a:p>
            <a:pPr algn="ctr">
              <a:buNone/>
            </a:pPr>
            <a:endParaRPr lang="cs-CZ" sz="1800" b="1" dirty="0"/>
          </a:p>
          <a:p>
            <a:pPr algn="ctr">
              <a:buNone/>
            </a:pPr>
            <a:endParaRPr lang="cs-CZ" sz="1800" b="1" dirty="0" smtClean="0"/>
          </a:p>
          <a:p>
            <a:pPr algn="ctr">
              <a:buNone/>
            </a:pPr>
            <a:endParaRPr lang="cs-CZ" sz="1800" b="1" dirty="0" smtClean="0"/>
          </a:p>
          <a:p>
            <a:pPr algn="ctr">
              <a:buNone/>
            </a:pPr>
            <a:endParaRPr lang="cs-CZ" sz="1800" b="1" dirty="0"/>
          </a:p>
        </p:txBody>
      </p:sp>
      <p:pic>
        <p:nvPicPr>
          <p:cNvPr id="7" name="Obrázek 6" descr="Logolin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4509120"/>
            <a:ext cx="3286125" cy="74295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344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Dokument aplikace Microsoft Office Word</vt:lpstr>
      <vt:lpstr>Prague Metro</vt:lpstr>
      <vt:lpstr>GENERAL INFORMATION</vt:lpstr>
      <vt:lpstr>STATIONS</vt:lpstr>
      <vt:lpstr>TICKETS</vt:lpstr>
      <vt:lpstr>ADVICE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PRAGUE METRO</dc:title>
  <dc:creator>Projekt4</dc:creator>
  <cp:lastModifiedBy>Projekt4</cp:lastModifiedBy>
  <cp:revision>23</cp:revision>
  <dcterms:created xsi:type="dcterms:W3CDTF">2013-02-09T16:50:52Z</dcterms:created>
  <dcterms:modified xsi:type="dcterms:W3CDTF">2013-06-11T06:31:08Z</dcterms:modified>
</cp:coreProperties>
</file>