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64" r:id="rId2"/>
    <p:sldId id="257" r:id="rId3"/>
    <p:sldId id="258" r:id="rId4"/>
    <p:sldId id="260" r:id="rId5"/>
    <p:sldId id="262" r:id="rId6"/>
    <p:sldId id="265" r:id="rId7"/>
    <p:sldId id="267" r:id="rId8"/>
    <p:sldId id="268" r:id="rId9"/>
    <p:sldId id="271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accent2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accent2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accent2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accent2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accent2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accent2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accent2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accent2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accent2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0099F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50" autoAdjust="0"/>
    <p:restoredTop sz="94660"/>
  </p:normalViewPr>
  <p:slideViewPr>
    <p:cSldViewPr>
      <p:cViewPr>
        <p:scale>
          <a:sx n="91" d="100"/>
          <a:sy n="91" d="100"/>
        </p:scale>
        <p:origin x="-2292" y="-5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DF1BDF73-D360-4480-A859-7B196E0A4A01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6D98786D-BA38-43F0-976C-77D19C0532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8952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D98786D-BA38-43F0-976C-77D19C0532A6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400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9F98B9-6850-437A-B78A-F4E263DE33EA}" type="datetime1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0017E9-CAA2-4431-9DE1-F80F95F8A9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75EE02-CC08-43C9-A3C8-C4FA1A493B62}" type="datetime1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41DF98-5613-4BCC-AAE2-0346D3BCE8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E9301-5D4B-4A5F-BD67-B0B6C1F6DAD2}" type="datetime1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996907-B237-4A45-8BDA-60E8C28C76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2A0E12-06E1-4BD3-8907-33ABF0E36A7E}" type="datetime1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BA029B-6F31-4E3E-B759-002B7155DA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DB71A-DDC1-4750-AD7C-EE1CDE5A810F}" type="datetime1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8041AE-0A23-4919-8324-BB9F65F4E9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DBE6FB-AEB9-4618-B003-2DE99F8C35D9}" type="datetime1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5572A2-8C79-40C8-AA9C-A9B13003CD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113D8-881D-4CF8-B52B-977C806E9AAA}" type="datetime1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314AAB-3BF0-4F21-B49E-355165342A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045D9A-2376-45CC-949F-3719FAA3B438}" type="datetime1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9189FB-D361-4FF2-88F2-1C055CDAED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55AABA-49BF-41DE-BEB6-8ED014C633E1}" type="datetime1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32BCDD-D06C-4E9F-AC43-1B6EE4B6E8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50E273-6759-4EB1-895B-A0154D571FE6}" type="datetime1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1428C-DD42-420A-A790-147CC72D3D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90FB6B-292A-4221-A169-93EA7306AA63}" type="datetime1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E902E-BECE-42F5-BC00-26C7E2EFD4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A98E814-A440-4B4B-8D99-917C5D12D007}" type="datetime1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7812C37-6231-400A-A933-616F18A5D8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0" r:id="rId2"/>
    <p:sldLayoutId id="2147483729" r:id="rId3"/>
    <p:sldLayoutId id="2147483728" r:id="rId4"/>
    <p:sldLayoutId id="2147483727" r:id="rId5"/>
    <p:sldLayoutId id="2147483726" r:id="rId6"/>
    <p:sldLayoutId id="2147483725" r:id="rId7"/>
    <p:sldLayoutId id="2147483724" r:id="rId8"/>
    <p:sldLayoutId id="2147483723" r:id="rId9"/>
    <p:sldLayoutId id="2147483722" r:id="rId10"/>
    <p:sldLayoutId id="2147483721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357188" y="928688"/>
            <a:ext cx="8229600" cy="1143000"/>
          </a:xfrm>
        </p:spPr>
        <p:txBody>
          <a:bodyPr/>
          <a:lstStyle/>
          <a:p>
            <a:pPr eaLnBrk="1" hangingPunct="1"/>
            <a:r>
              <a:rPr lang="cs-CZ" sz="1800" dirty="0" smtClean="0">
                <a:latin typeface="Arial" charset="0"/>
              </a:rPr>
              <a:t>Vady způsobené poraněním kmene, nenormální zbarvení a vady při výrobě</a:t>
            </a:r>
            <a:br>
              <a:rPr lang="cs-CZ" sz="1800" dirty="0" smtClean="0">
                <a:latin typeface="Arial" charset="0"/>
              </a:rPr>
            </a:br>
            <a:r>
              <a:rPr lang="cs-CZ" sz="1800" dirty="0" smtClean="0">
                <a:latin typeface="Arial" charset="0"/>
              </a:rPr>
              <a:t>VY_32_INOVACE_28_569</a:t>
            </a:r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7786824"/>
              </p:ext>
            </p:extLst>
          </p:nvPr>
        </p:nvGraphicFramePr>
        <p:xfrm>
          <a:off x="750888" y="2060575"/>
          <a:ext cx="7559675" cy="40005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Vyučovací hodina o poškození dřeva poraněním, nenormální zbarvení, vady při výrobě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Zásušek, zárost, úchylka kolmosti, deformace, oblina, vady řezu, třásně, spálené dřevo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Materiály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Dipl. Ing. Miloš Václav NOVÁK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Výklad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 oboru TRUHLÁŘ, TESAŘ a TRUHLÁŘSKÉ PRÁCE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7" name="Přímá spojnice 7"/>
          <p:cNvCxnSpPr/>
          <p:nvPr/>
        </p:nvCxnSpPr>
        <p:spPr>
          <a:xfrm>
            <a:off x="107950" y="6116638"/>
            <a:ext cx="903605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575" y="144463"/>
            <a:ext cx="5653088" cy="730250"/>
          </a:xfrm>
          <a:prstGeom prst="rect">
            <a:avLst/>
          </a:prstGeom>
        </p:spPr>
        <p:txBody>
          <a:bodyPr tIns="0" anchor="ctr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ea typeface="+mj-ea"/>
              <a:cs typeface="Arial" pitchFamily="34" charset="0"/>
            </a:endParaRPr>
          </a:p>
        </p:txBody>
      </p:sp>
      <p:sp>
        <p:nvSpPr>
          <p:cNvPr id="9" name="Zástupný symbol pro číslo snímku 14"/>
          <p:cNvSpPr txBox="1">
            <a:spLocks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F0A4AC9-0F12-427E-9A87-75522A78578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pic>
        <p:nvPicPr>
          <p:cNvPr id="14399" name="Obrázek 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0"/>
            <a:ext cx="27098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1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Zástupný symbol pro číslo snímku 14"/>
          <p:cNvSpPr txBox="1">
            <a:spLocks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836884E-DBA5-4D63-9B69-7570311E57A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3203575" y="144463"/>
            <a:ext cx="5653088" cy="730250"/>
          </a:xfrm>
          <a:prstGeom prst="rect">
            <a:avLst/>
          </a:prstGeom>
        </p:spPr>
        <p:txBody>
          <a:bodyPr tIns="0" anchor="ctr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lang="cs-CZ" sz="1600" dirty="0">
                <a:solidFill>
                  <a:srgbClr val="02283F"/>
                </a:solidFill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lang="cs-CZ" sz="1600" dirty="0">
                <a:solidFill>
                  <a:srgbClr val="02283F"/>
                </a:solidFill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lang="cs-CZ" sz="1600" dirty="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</a:p>
        </p:txBody>
      </p:sp>
      <p:pic>
        <p:nvPicPr>
          <p:cNvPr id="15367" name="Obrázek 2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0"/>
            <a:ext cx="27098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Obrázek 21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VADY ZPŮSOBENÉ ZRANĚNÍM KMENE</a:t>
            </a:r>
          </a:p>
          <a:p>
            <a:pPr marL="0" indent="0">
              <a:buNone/>
            </a:pP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Tyto vady přímo nepoškozují dřevo, ale usnadňují napadení stromu houbami, vznik nepravého jádra, hnilobu.</a:t>
            </a:r>
          </a:p>
          <a:p>
            <a:pPr marL="0" indent="0">
              <a:buNone/>
            </a:pPr>
            <a:endParaRPr lang="cs-CZ" sz="1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ZÁSUŠEK</a:t>
            </a: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Je odumřelá vrstva na povrchu kmene, která vzniká silným osvětlením a horkem po lesním požáru nebo po těžbě, případně po nějakém poranění</a:t>
            </a:r>
          </a:p>
          <a:p>
            <a:pPr marL="0" indent="0">
              <a:buNone/>
            </a:pPr>
            <a:endParaRPr lang="cs-CZ" sz="14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ZÁROST </a:t>
            </a: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Je část odumřelého dřeva nebo kůry, která je úplně zarostlá živým dřevem. Vzniká obvykle při vnějším poranění, při kterém dochází k porušení 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KAMBIA</a:t>
            </a:r>
          </a:p>
          <a:p>
            <a:pPr marL="0" indent="0">
              <a:buNone/>
            </a:pPr>
            <a:endParaRPr lang="cs-CZ" sz="1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MECHANICKÉ PORANĚNÍ </a:t>
            </a: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Je to poškození dřeva způsobené nešetrným zacházením, ulomením větve, zlomením vrcholu nebo celého stromu vlivem blesku, poškozením při těžbě (odření kůry, ulomení větví padajícím stromem), záseky, zářezy, smolařením, vysokou zvěří…..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Popisek se šipkou nahoru 7"/>
          <p:cNvSpPr/>
          <p:nvPr/>
        </p:nvSpPr>
        <p:spPr>
          <a:xfrm>
            <a:off x="2483768" y="4581128"/>
            <a:ext cx="4320480" cy="1296144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5157192"/>
            <a:ext cx="39604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ZRANĚNÍ KMENE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Blesk 9"/>
          <p:cNvSpPr/>
          <p:nvPr/>
        </p:nvSpPr>
        <p:spPr>
          <a:xfrm>
            <a:off x="168874" y="4719950"/>
            <a:ext cx="2196244" cy="576064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idx="1"/>
          </p:nvPr>
        </p:nvSpPr>
        <p:spPr>
          <a:xfrm>
            <a:off x="428625" y="1071563"/>
            <a:ext cx="8229600" cy="4589462"/>
          </a:xfrm>
        </p:spPr>
        <p:txBody>
          <a:bodyPr/>
          <a:lstStyle/>
          <a:p>
            <a:pPr marL="609600" indent="-609600" algn="ctr" eaLnBrk="1" hangingPunct="1">
              <a:buFont typeface="Arial" charset="0"/>
              <a:buNone/>
            </a:pPr>
            <a:r>
              <a:rPr lang="cs-CZ" sz="20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NENORMÁLNÍ ZBARVENÍ vlivem nenormálních uloženin</a:t>
            </a: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09600" indent="-609600" eaLnBrk="1" hangingPunct="1">
              <a:buFont typeface="Arial" charset="0"/>
              <a:buNone/>
            </a:pPr>
            <a:endParaRPr lang="cs-CZ" sz="1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09600" indent="-609600" eaLnBrk="1" hangingPunct="1">
              <a:buFont typeface="Arial" charset="0"/>
              <a:buNone/>
            </a:pP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zbarvení </a:t>
            </a:r>
            <a:r>
              <a:rPr lang="cs-CZ" sz="1400" u="sng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NEORGANICKÉHO PŮVODU  </a:t>
            </a: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nenormální barva dřeva na povrchu i uvnitř, vznikají chemickými účink</a:t>
            </a:r>
            <a:r>
              <a:rPr lang="cs-CZ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 jinými vlivy. Podle druhu vlivu mohou vznikat různé barevné odstíny:</a:t>
            </a:r>
          </a:p>
          <a:p>
            <a:pPr marL="609600" indent="-609600" eaLnBrk="1" hangingPunct="1">
              <a:buFont typeface="Arial" charset="0"/>
              <a:buNone/>
            </a:pPr>
            <a:endParaRPr lang="cs-CZ" sz="1400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09600" indent="-609600" eaLnBrk="1" hangingPunct="1">
              <a:buFont typeface="Arial" charset="0"/>
              <a:buNone/>
            </a:pP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ŠEDÁ až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HNĚDÁ </a:t>
            </a: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barva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vzniká oxidací tříslovin vzduchem, ale  zasahuje pouze povrch do hloubky 2 mm</a:t>
            </a:r>
          </a:p>
          <a:p>
            <a:pPr marL="609600" indent="-609600" eaLnBrk="1" hangingPunct="1">
              <a:buFont typeface="Arial" charset="0"/>
              <a:buNone/>
            </a:pPr>
            <a:endParaRPr lang="cs-CZ" sz="1400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09600" indent="-609600" eaLnBrk="1" hangingPunct="1">
              <a:buFont typeface="Arial" charset="0"/>
              <a:buNone/>
            </a:pPr>
            <a:r>
              <a:rPr lang="cs-CZ" sz="20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ŠEDOMODRÉ a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REZAVĚ HNĚDÉ </a:t>
            </a: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zbarvení vzniká  vlivem železitých solí nebo kovových předmětů</a:t>
            </a:r>
          </a:p>
          <a:p>
            <a:pPr marL="609600" indent="-609600" eaLnBrk="1" hangingPunct="1">
              <a:buFont typeface="Arial" charset="0"/>
              <a:buNone/>
            </a:pPr>
            <a:endParaRPr lang="cs-CZ" sz="14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09600" indent="-609600" eaLnBrk="1" hangingPunct="1">
              <a:buFont typeface="Arial" charset="0"/>
              <a:buNone/>
            </a:pP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ŽLUTÉ </a:t>
            </a: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zbarvení vzniká nedostatkem kyslíku v plaveném dřevě a dřevě dlouho uloženém ve vodě, je povrchové asi do hloubky 1 – 3 mm a po vyschnutí dřeva zmizí.</a:t>
            </a:r>
            <a:endParaRPr lang="cs-CZ" sz="20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459903-B403-4887-AFCD-F94CA7E302D5}" type="slidenum">
              <a:rPr lang="cs-CZ"/>
              <a:pPr>
                <a:defRPr/>
              </a:pPr>
              <a:t>3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3C42DE4-803B-4937-8DE0-E843BF2D5BA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 txBox="1">
            <a:spLocks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44463"/>
            <a:ext cx="5653088" cy="730250"/>
          </a:xfrm>
          <a:prstGeom prst="rect">
            <a:avLst/>
          </a:prstGeom>
        </p:spPr>
        <p:txBody>
          <a:bodyPr tIns="0" anchor="ctr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6392" name="Obrázek 10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0"/>
            <a:ext cx="27098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Obrázek 1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Vývojový diagram: nebo 10"/>
          <p:cNvSpPr/>
          <p:nvPr/>
        </p:nvSpPr>
        <p:spPr>
          <a:xfrm>
            <a:off x="467544" y="4437112"/>
            <a:ext cx="1368152" cy="1296144"/>
          </a:xfrm>
          <a:prstGeom prst="flowChartOr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nebo 11"/>
          <p:cNvSpPr/>
          <p:nvPr/>
        </p:nvSpPr>
        <p:spPr>
          <a:xfrm>
            <a:off x="3851920" y="4365104"/>
            <a:ext cx="1440160" cy="1368152"/>
          </a:xfrm>
          <a:prstGeom prst="flowChartOr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nebo 12"/>
          <p:cNvSpPr/>
          <p:nvPr/>
        </p:nvSpPr>
        <p:spPr>
          <a:xfrm>
            <a:off x="7308304" y="4365104"/>
            <a:ext cx="1378496" cy="1368152"/>
          </a:xfrm>
          <a:prstGeom prst="flowChar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151620" y="5085184"/>
            <a:ext cx="540060" cy="504056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572000" y="5049180"/>
            <a:ext cx="576064" cy="54006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7997552" y="5049180"/>
            <a:ext cx="616223" cy="54006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>
          <a:xfrm>
            <a:off x="250824" y="908050"/>
            <a:ext cx="8713663" cy="4897438"/>
          </a:xfrm>
        </p:spPr>
        <p:txBody>
          <a:bodyPr/>
          <a:lstStyle/>
          <a:p>
            <a:pPr marL="990600" lvl="1" indent="-533400" eaLnBrk="1" hangingPunct="1">
              <a:buFont typeface="Arial" charset="0"/>
              <a:buNone/>
            </a:pPr>
            <a:r>
              <a:rPr lang="cs-CZ" sz="2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</a:t>
            </a:r>
            <a:r>
              <a:rPr lang="cs-CZ" sz="2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VADY VZNIKLÉ PŘI VÝROBĚ</a:t>
            </a:r>
          </a:p>
          <a:p>
            <a:pPr marL="990600" lvl="1" indent="-533400" eaLnBrk="1" hangingPunct="1">
              <a:buFont typeface="Arial" charset="0"/>
              <a:buAutoNum type="alphaUcParenR"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ÚCHYLKA KOLMOSTI</a:t>
            </a:r>
          </a:p>
          <a:p>
            <a:pPr marL="457200" lvl="1" indent="0" eaLnBrk="1" hangingPunct="1">
              <a:buNone/>
            </a:pP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rozdíl  mezi skutečným úhlem a úhlem 90°předepsaným pro dvě roviny. Příčinou je většinou nedokonalost strojního zařízení, nebo nedodržení technologické kázně. </a:t>
            </a:r>
          </a:p>
          <a:p>
            <a:pPr marL="457200" lvl="1" indent="0" eaLnBrk="1" hangingPunct="1">
              <a:buNone/>
            </a:pPr>
            <a:r>
              <a:rPr lang="cs-CZ" sz="1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Vada se dělí na úchylku kolmosti:</a:t>
            </a:r>
          </a:p>
          <a:p>
            <a:pPr marL="800100" lvl="1" indent="-342900" eaLnBrk="1" hangingPunct="1">
              <a:buAutoNum type="alphaLcParenR"/>
            </a:pPr>
            <a:r>
              <a:rPr lang="cs-CZ" sz="1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PLOCHY A BOKU</a:t>
            </a:r>
          </a:p>
          <a:p>
            <a:pPr marL="800100" lvl="1" indent="-342900" eaLnBrk="1" hangingPunct="1">
              <a:buAutoNum type="alphaLcParenR"/>
            </a:pPr>
            <a:r>
              <a:rPr lang="cs-CZ" sz="1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ČELA A PLOCHY</a:t>
            </a:r>
          </a:p>
          <a:p>
            <a:pPr marL="800100" lvl="1" indent="-342900" eaLnBrk="1" hangingPunct="1">
              <a:buAutoNum type="alphaLcParenR"/>
            </a:pPr>
            <a:r>
              <a:rPr lang="cs-CZ" sz="1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ČELA A BOKU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5F6207D-8F8B-4633-9576-67E4831005F3}" type="slidenum">
              <a:rPr lang="cs-CZ"/>
              <a:pPr>
                <a:defRPr/>
              </a:pPr>
              <a:t>4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9061A97-BD0E-4C16-ABCA-8A241ED1860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3F25FE0-B9FA-470A-98CC-3FAA8D6936C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DB07212-51E2-4B25-B817-F1DBE29992F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 txBox="1">
            <a:spLocks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203575" y="144463"/>
            <a:ext cx="5653088" cy="730250"/>
          </a:xfrm>
          <a:prstGeom prst="rect">
            <a:avLst/>
          </a:prstGeom>
        </p:spPr>
        <p:txBody>
          <a:bodyPr tIns="0" anchor="ctr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7418" name="Obrázek 1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0"/>
            <a:ext cx="27098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Obrázek 1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Šipka doleva 15"/>
          <p:cNvSpPr/>
          <p:nvPr/>
        </p:nvSpPr>
        <p:spPr>
          <a:xfrm>
            <a:off x="4427984" y="1412776"/>
            <a:ext cx="122413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>
            <a:off x="587366" y="4107661"/>
            <a:ext cx="720080" cy="504056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>
            <a:off x="2123728" y="4077072"/>
            <a:ext cx="3816424" cy="504056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>
            <a:off x="6553200" y="4077072"/>
            <a:ext cx="1619200" cy="504056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/>
          <p:nvPr/>
        </p:nvCxnSpPr>
        <p:spPr>
          <a:xfrm flipV="1">
            <a:off x="755576" y="3429000"/>
            <a:ext cx="936104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1307446" y="3429000"/>
            <a:ext cx="528250" cy="6786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1223628" y="3573016"/>
            <a:ext cx="612068" cy="10387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2267744" y="2852936"/>
            <a:ext cx="1080120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08" name="Přímá spojnice 17407"/>
          <p:cNvCxnSpPr/>
          <p:nvPr/>
        </p:nvCxnSpPr>
        <p:spPr>
          <a:xfrm>
            <a:off x="3635896" y="2852936"/>
            <a:ext cx="2304256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11" name="Přímá spojnice 17410"/>
          <p:cNvCxnSpPr/>
          <p:nvPr/>
        </p:nvCxnSpPr>
        <p:spPr>
          <a:xfrm flipV="1">
            <a:off x="6660232" y="3573016"/>
            <a:ext cx="36004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13" name="Přímá spojnice 17412"/>
          <p:cNvCxnSpPr/>
          <p:nvPr/>
        </p:nvCxnSpPr>
        <p:spPr>
          <a:xfrm flipV="1">
            <a:off x="8172400" y="3645024"/>
            <a:ext cx="216024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15" name="Přímá spojnice 17414"/>
          <p:cNvCxnSpPr/>
          <p:nvPr/>
        </p:nvCxnSpPr>
        <p:spPr>
          <a:xfrm>
            <a:off x="7020272" y="3573016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25" name="Přímá spojnice 17424"/>
          <p:cNvCxnSpPr/>
          <p:nvPr/>
        </p:nvCxnSpPr>
        <p:spPr>
          <a:xfrm flipV="1">
            <a:off x="8028384" y="4077072"/>
            <a:ext cx="252028" cy="5346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29" name="Přímá spojnice 17428"/>
          <p:cNvCxnSpPr/>
          <p:nvPr/>
        </p:nvCxnSpPr>
        <p:spPr>
          <a:xfrm flipH="1">
            <a:off x="8291521" y="3577921"/>
            <a:ext cx="108012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32" name="Přímá spojnice 17431"/>
          <p:cNvCxnSpPr/>
          <p:nvPr/>
        </p:nvCxnSpPr>
        <p:spPr>
          <a:xfrm>
            <a:off x="3347864" y="2852936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33" name="TextovéPole 17432"/>
          <p:cNvSpPr txBox="1"/>
          <p:nvPr/>
        </p:nvSpPr>
        <p:spPr>
          <a:xfrm>
            <a:off x="3491880" y="4107661"/>
            <a:ext cx="720080" cy="4734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a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7434" name="TextovéPole 17433"/>
          <p:cNvSpPr txBox="1"/>
          <p:nvPr/>
        </p:nvSpPr>
        <p:spPr>
          <a:xfrm>
            <a:off x="755576" y="414908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c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7435" name="TextovéPole 17434"/>
          <p:cNvSpPr txBox="1"/>
          <p:nvPr/>
        </p:nvSpPr>
        <p:spPr>
          <a:xfrm>
            <a:off x="7236296" y="4149080"/>
            <a:ext cx="3106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2"/>
                </a:solidFill>
              </a:rPr>
              <a:t>b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380318" y="1072329"/>
            <a:ext cx="8229600" cy="4857750"/>
          </a:xfrm>
        </p:spPr>
        <p:txBody>
          <a:bodyPr/>
          <a:lstStyle/>
          <a:p>
            <a:pPr marL="457200" indent="-457200" eaLnBrk="1" hangingPunct="1">
              <a:buFont typeface="Arial" charset="0"/>
              <a:buAutoNum type="alphaUcParenR" startAt="2"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ÚCHYLKA ROVNOBĚŽNOSTI</a:t>
            </a:r>
          </a:p>
          <a:p>
            <a:pPr marL="0" indent="0" eaLnBrk="1" hangingPunct="1">
              <a:buNone/>
            </a:pPr>
            <a:endParaRPr lang="cs-CZ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eaLnBrk="1" hangingPunct="1">
              <a:buNone/>
            </a:pP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Znamená </a:t>
            </a:r>
            <a:r>
              <a:rPr lang="cs-CZ" sz="1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</a:t>
            </a: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rovnoběžnost ploch nebo boků řeziva buď v celé délce řeziva, nebo jen na části délky. Příčiny jsou stejné jako při úchylce kolmosti. </a:t>
            </a:r>
          </a:p>
          <a:p>
            <a:pPr marL="0" indent="0" eaLnBrk="1" hangingPunct="1">
              <a:buNone/>
            </a:pP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             g</a:t>
            </a:r>
            <a:endParaRPr lang="cs-CZ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eaLnBrk="1" hangingPunct="1">
              <a:buNone/>
            </a:pP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Vlevo: úchylka rovnoběžnosti ploch a boků</a:t>
            </a:r>
          </a:p>
          <a:p>
            <a:pPr marL="0" indent="0" eaLnBrk="1" hangingPunct="1">
              <a:buNone/>
            </a:pPr>
            <a:endParaRPr lang="cs-CZ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eaLnBrk="1" hangingPunct="1">
              <a:buNone/>
            </a:pP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            m</a:t>
            </a:r>
          </a:p>
          <a:p>
            <a:pPr marL="0" indent="0" eaLnBrk="1" hangingPunct="1">
              <a:buNone/>
            </a:pPr>
            <a:endParaRPr lang="cs-CZ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eaLnBrk="1" hangingPunct="1">
              <a:buNone/>
            </a:pP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</a:t>
            </a:r>
          </a:p>
          <a:p>
            <a:pPr marL="0" indent="0" eaLnBrk="1" hangingPunct="1">
              <a:buNone/>
            </a:pPr>
            <a:r>
              <a:rPr lang="cs-CZ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h</a:t>
            </a:r>
            <a:endParaRPr lang="cs-CZ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eaLnBrk="1" hangingPunct="1">
              <a:buNone/>
            </a:pP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</a:t>
            </a:r>
          </a:p>
          <a:p>
            <a:pPr marL="0" indent="0" eaLnBrk="1" hangingPunct="1">
              <a:buNone/>
            </a:pPr>
            <a:endParaRPr lang="cs-CZ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eaLnBrk="1" hangingPunct="1">
              <a:buNone/>
            </a:pP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	</a:t>
            </a:r>
          </a:p>
          <a:p>
            <a:pPr marL="0" indent="0" eaLnBrk="1" hangingPunct="1">
              <a:buNone/>
            </a:pPr>
            <a:r>
              <a:rPr lang="cs-CZ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l						   											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l=m</a:t>
            </a: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rovnoběžnost ploch</a:t>
            </a:r>
          </a:p>
          <a:p>
            <a:pPr marL="0" indent="0" eaLnBrk="1" hangingPunct="1">
              <a:buNone/>
            </a:pPr>
            <a:r>
              <a:rPr lang="cs-CZ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h=g</a:t>
            </a: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boků i čel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444BCB-EC8F-436B-BB30-1A055871FC72}" type="slidenum">
              <a:rPr lang="cs-CZ"/>
              <a:pPr>
                <a:defRPr/>
              </a:pPr>
              <a:t>5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2706133-5493-4F39-AB60-29C402BC6A1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16596C8-90A9-41D5-82FB-0278EB9B409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10A37A6-E2C4-41C7-B116-314BE9A1BF8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1660A35-3157-4518-95E2-1994DB76048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39919D0-C1C1-475B-A3DF-42382818F80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 txBox="1">
            <a:spLocks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203575" y="144463"/>
            <a:ext cx="5653088" cy="730250"/>
          </a:xfrm>
          <a:prstGeom prst="rect">
            <a:avLst/>
          </a:prstGeom>
        </p:spPr>
        <p:txBody>
          <a:bodyPr tIns="0" anchor="ctr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8444" name="Obrázek 1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0"/>
            <a:ext cx="27098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5" name="Obrázek 1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Šipka doleva 15"/>
          <p:cNvSpPr/>
          <p:nvPr/>
        </p:nvSpPr>
        <p:spPr>
          <a:xfrm>
            <a:off x="4572000" y="1052736"/>
            <a:ext cx="1728192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43608" y="4005064"/>
            <a:ext cx="504056" cy="1800200"/>
          </a:xfrm>
          <a:prstGeom prst="rect">
            <a:avLst/>
          </a:prstGeom>
          <a:solidFill>
            <a:schemeClr val="bg1"/>
          </a:solidFill>
          <a:ln w="57150">
            <a:solidFill>
              <a:srgbClr val="02283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211960" y="5373216"/>
            <a:ext cx="1877690" cy="432048"/>
          </a:xfrm>
          <a:prstGeom prst="rect">
            <a:avLst/>
          </a:prstGeom>
          <a:solidFill>
            <a:schemeClr val="bg1"/>
          </a:solidFill>
          <a:ln w="57150">
            <a:solidFill>
              <a:srgbClr val="02283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1043608" y="2276872"/>
            <a:ext cx="1440160" cy="1728192"/>
          </a:xfrm>
          <a:prstGeom prst="line">
            <a:avLst/>
          </a:prstGeom>
          <a:ln w="57150">
            <a:solidFill>
              <a:srgbClr val="02283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2483768" y="2276872"/>
            <a:ext cx="1152128" cy="0"/>
          </a:xfrm>
          <a:prstGeom prst="line">
            <a:avLst/>
          </a:prstGeom>
          <a:ln w="57150">
            <a:solidFill>
              <a:srgbClr val="02283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1547664" y="2276872"/>
            <a:ext cx="2088232" cy="1728192"/>
          </a:xfrm>
          <a:prstGeom prst="line">
            <a:avLst/>
          </a:prstGeom>
          <a:ln w="38100">
            <a:solidFill>
              <a:srgbClr val="02283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34" name="Přímá spojnice 18433"/>
          <p:cNvCxnSpPr/>
          <p:nvPr/>
        </p:nvCxnSpPr>
        <p:spPr>
          <a:xfrm flipV="1">
            <a:off x="1547664" y="3861048"/>
            <a:ext cx="2088232" cy="1944216"/>
          </a:xfrm>
          <a:prstGeom prst="line">
            <a:avLst/>
          </a:prstGeom>
          <a:ln w="57150">
            <a:solidFill>
              <a:srgbClr val="02283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36" name="Přímá spojnice 18435"/>
          <p:cNvCxnSpPr/>
          <p:nvPr/>
        </p:nvCxnSpPr>
        <p:spPr>
          <a:xfrm>
            <a:off x="3635896" y="2276872"/>
            <a:ext cx="0" cy="1584176"/>
          </a:xfrm>
          <a:prstGeom prst="line">
            <a:avLst/>
          </a:prstGeom>
          <a:ln w="57150">
            <a:solidFill>
              <a:srgbClr val="02283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38" name="Přímá spojnice 18437"/>
          <p:cNvCxnSpPr/>
          <p:nvPr/>
        </p:nvCxnSpPr>
        <p:spPr>
          <a:xfrm flipV="1">
            <a:off x="6089650" y="3284984"/>
            <a:ext cx="1938734" cy="2088232"/>
          </a:xfrm>
          <a:prstGeom prst="line">
            <a:avLst/>
          </a:prstGeom>
          <a:ln w="57150">
            <a:solidFill>
              <a:srgbClr val="02283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42" name="Přímá spojnice 18441"/>
          <p:cNvCxnSpPr/>
          <p:nvPr/>
        </p:nvCxnSpPr>
        <p:spPr>
          <a:xfrm flipV="1">
            <a:off x="6089650" y="3645024"/>
            <a:ext cx="1938734" cy="2160240"/>
          </a:xfrm>
          <a:prstGeom prst="line">
            <a:avLst/>
          </a:prstGeom>
          <a:ln w="57150">
            <a:solidFill>
              <a:srgbClr val="02283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46" name="Přímá spojnice 18445"/>
          <p:cNvCxnSpPr/>
          <p:nvPr/>
        </p:nvCxnSpPr>
        <p:spPr>
          <a:xfrm>
            <a:off x="8028384" y="3284984"/>
            <a:ext cx="0" cy="360040"/>
          </a:xfrm>
          <a:prstGeom prst="line">
            <a:avLst/>
          </a:prstGeom>
          <a:ln w="57150">
            <a:solidFill>
              <a:srgbClr val="02283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48" name="Přímá spojnice 18447"/>
          <p:cNvCxnSpPr/>
          <p:nvPr/>
        </p:nvCxnSpPr>
        <p:spPr>
          <a:xfrm flipH="1">
            <a:off x="6372200" y="3284984"/>
            <a:ext cx="1656184" cy="0"/>
          </a:xfrm>
          <a:prstGeom prst="line">
            <a:avLst/>
          </a:prstGeom>
          <a:ln w="57150">
            <a:solidFill>
              <a:srgbClr val="02283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50" name="Přímá spojnice 18449"/>
          <p:cNvCxnSpPr/>
          <p:nvPr/>
        </p:nvCxnSpPr>
        <p:spPr>
          <a:xfrm flipV="1">
            <a:off x="4211960" y="3284984"/>
            <a:ext cx="2160240" cy="2088232"/>
          </a:xfrm>
          <a:prstGeom prst="line">
            <a:avLst/>
          </a:prstGeom>
          <a:ln w="57150">
            <a:solidFill>
              <a:srgbClr val="02283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52" name="Volný tvar 18451"/>
          <p:cNvSpPr/>
          <p:nvPr/>
        </p:nvSpPr>
        <p:spPr>
          <a:xfrm>
            <a:off x="1545021" y="4078014"/>
            <a:ext cx="788619" cy="1177158"/>
          </a:xfrm>
          <a:custGeom>
            <a:avLst/>
            <a:gdLst>
              <a:gd name="connsiteX0" fmla="*/ 21020 w 788619"/>
              <a:gd name="connsiteY0" fmla="*/ 515007 h 1177158"/>
              <a:gd name="connsiteX1" fmla="*/ 73572 w 788619"/>
              <a:gd name="connsiteY1" fmla="*/ 504496 h 1177158"/>
              <a:gd name="connsiteX2" fmla="*/ 136634 w 788619"/>
              <a:gd name="connsiteY2" fmla="*/ 462455 h 1177158"/>
              <a:gd name="connsiteX3" fmla="*/ 199696 w 788619"/>
              <a:gd name="connsiteY3" fmla="*/ 420414 h 1177158"/>
              <a:gd name="connsiteX4" fmla="*/ 231227 w 788619"/>
              <a:gd name="connsiteY4" fmla="*/ 399393 h 1177158"/>
              <a:gd name="connsiteX5" fmla="*/ 294289 w 788619"/>
              <a:gd name="connsiteY5" fmla="*/ 346841 h 1177158"/>
              <a:gd name="connsiteX6" fmla="*/ 315310 w 788619"/>
              <a:gd name="connsiteY6" fmla="*/ 315310 h 1177158"/>
              <a:gd name="connsiteX7" fmla="*/ 325820 w 788619"/>
              <a:gd name="connsiteY7" fmla="*/ 283779 h 1177158"/>
              <a:gd name="connsiteX8" fmla="*/ 388882 w 788619"/>
              <a:gd name="connsiteY8" fmla="*/ 220717 h 1177158"/>
              <a:gd name="connsiteX9" fmla="*/ 472965 w 788619"/>
              <a:gd name="connsiteY9" fmla="*/ 126124 h 1177158"/>
              <a:gd name="connsiteX10" fmla="*/ 536027 w 788619"/>
              <a:gd name="connsiteY10" fmla="*/ 84083 h 1177158"/>
              <a:gd name="connsiteX11" fmla="*/ 609600 w 788619"/>
              <a:gd name="connsiteY11" fmla="*/ 63062 h 1177158"/>
              <a:gd name="connsiteX12" fmla="*/ 641131 w 788619"/>
              <a:gd name="connsiteY12" fmla="*/ 42041 h 1177158"/>
              <a:gd name="connsiteX13" fmla="*/ 683172 w 788619"/>
              <a:gd name="connsiteY13" fmla="*/ 31531 h 1177158"/>
              <a:gd name="connsiteX14" fmla="*/ 746234 w 788619"/>
              <a:gd name="connsiteY14" fmla="*/ 10510 h 1177158"/>
              <a:gd name="connsiteX15" fmla="*/ 777765 w 788619"/>
              <a:gd name="connsiteY15" fmla="*/ 0 h 1177158"/>
              <a:gd name="connsiteX16" fmla="*/ 788276 w 788619"/>
              <a:gd name="connsiteY16" fmla="*/ 31531 h 1177158"/>
              <a:gd name="connsiteX17" fmla="*/ 735724 w 788619"/>
              <a:gd name="connsiteY17" fmla="*/ 231227 h 1177158"/>
              <a:gd name="connsiteX18" fmla="*/ 704193 w 788619"/>
              <a:gd name="connsiteY18" fmla="*/ 262758 h 1177158"/>
              <a:gd name="connsiteX19" fmla="*/ 672662 w 788619"/>
              <a:gd name="connsiteY19" fmla="*/ 273269 h 1177158"/>
              <a:gd name="connsiteX20" fmla="*/ 630620 w 788619"/>
              <a:gd name="connsiteY20" fmla="*/ 294289 h 1177158"/>
              <a:gd name="connsiteX21" fmla="*/ 620110 w 788619"/>
              <a:gd name="connsiteY21" fmla="*/ 325820 h 1177158"/>
              <a:gd name="connsiteX22" fmla="*/ 588579 w 788619"/>
              <a:gd name="connsiteY22" fmla="*/ 346841 h 1177158"/>
              <a:gd name="connsiteX23" fmla="*/ 536027 w 788619"/>
              <a:gd name="connsiteY23" fmla="*/ 409903 h 1177158"/>
              <a:gd name="connsiteX24" fmla="*/ 493986 w 788619"/>
              <a:gd name="connsiteY24" fmla="*/ 472965 h 1177158"/>
              <a:gd name="connsiteX25" fmla="*/ 483476 w 788619"/>
              <a:gd name="connsiteY25" fmla="*/ 504496 h 1177158"/>
              <a:gd name="connsiteX26" fmla="*/ 441434 w 788619"/>
              <a:gd name="connsiteY26" fmla="*/ 567558 h 1177158"/>
              <a:gd name="connsiteX27" fmla="*/ 420413 w 788619"/>
              <a:gd name="connsiteY27" fmla="*/ 599089 h 1177158"/>
              <a:gd name="connsiteX28" fmla="*/ 388882 w 788619"/>
              <a:gd name="connsiteY28" fmla="*/ 662152 h 1177158"/>
              <a:gd name="connsiteX29" fmla="*/ 357351 w 788619"/>
              <a:gd name="connsiteY29" fmla="*/ 735724 h 1177158"/>
              <a:gd name="connsiteX30" fmla="*/ 325820 w 788619"/>
              <a:gd name="connsiteY30" fmla="*/ 756745 h 1177158"/>
              <a:gd name="connsiteX31" fmla="*/ 262758 w 788619"/>
              <a:gd name="connsiteY31" fmla="*/ 851338 h 1177158"/>
              <a:gd name="connsiteX32" fmla="*/ 220717 w 788619"/>
              <a:gd name="connsiteY32" fmla="*/ 914400 h 1177158"/>
              <a:gd name="connsiteX33" fmla="*/ 189186 w 788619"/>
              <a:gd name="connsiteY33" fmla="*/ 945931 h 1177158"/>
              <a:gd name="connsiteX34" fmla="*/ 168165 w 788619"/>
              <a:gd name="connsiteY34" fmla="*/ 977462 h 1177158"/>
              <a:gd name="connsiteX35" fmla="*/ 105103 w 788619"/>
              <a:gd name="connsiteY35" fmla="*/ 1019503 h 1177158"/>
              <a:gd name="connsiteX36" fmla="*/ 73572 w 788619"/>
              <a:gd name="connsiteY36" fmla="*/ 1093076 h 1177158"/>
              <a:gd name="connsiteX37" fmla="*/ 42041 w 788619"/>
              <a:gd name="connsiteY37" fmla="*/ 1124607 h 1177158"/>
              <a:gd name="connsiteX38" fmla="*/ 31531 w 788619"/>
              <a:gd name="connsiteY38" fmla="*/ 1156138 h 1177158"/>
              <a:gd name="connsiteX39" fmla="*/ 0 w 788619"/>
              <a:gd name="connsiteY39" fmla="*/ 1177158 h 1177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788619" h="1177158">
                <a:moveTo>
                  <a:pt x="21020" y="515007"/>
                </a:moveTo>
                <a:cubicBezTo>
                  <a:pt x="38537" y="511503"/>
                  <a:pt x="57309" y="511888"/>
                  <a:pt x="73572" y="504496"/>
                </a:cubicBezTo>
                <a:cubicBezTo>
                  <a:pt x="96571" y="494042"/>
                  <a:pt x="115613" y="476469"/>
                  <a:pt x="136634" y="462455"/>
                </a:cubicBezTo>
                <a:lnTo>
                  <a:pt x="199696" y="420414"/>
                </a:lnTo>
                <a:cubicBezTo>
                  <a:pt x="210206" y="413407"/>
                  <a:pt x="222295" y="408325"/>
                  <a:pt x="231227" y="399393"/>
                </a:cubicBezTo>
                <a:cubicBezTo>
                  <a:pt x="271690" y="358930"/>
                  <a:pt x="250391" y="376107"/>
                  <a:pt x="294289" y="346841"/>
                </a:cubicBezTo>
                <a:cubicBezTo>
                  <a:pt x="301296" y="336331"/>
                  <a:pt x="309661" y="326608"/>
                  <a:pt x="315310" y="315310"/>
                </a:cubicBezTo>
                <a:cubicBezTo>
                  <a:pt x="320265" y="305401"/>
                  <a:pt x="319018" y="292524"/>
                  <a:pt x="325820" y="283779"/>
                </a:cubicBezTo>
                <a:cubicBezTo>
                  <a:pt x="344071" y="260313"/>
                  <a:pt x="372392" y="245452"/>
                  <a:pt x="388882" y="220717"/>
                </a:cubicBezTo>
                <a:cubicBezTo>
                  <a:pt x="414156" y="182807"/>
                  <a:pt x="429770" y="154921"/>
                  <a:pt x="472965" y="126124"/>
                </a:cubicBezTo>
                <a:cubicBezTo>
                  <a:pt x="493986" y="112110"/>
                  <a:pt x="512060" y="92073"/>
                  <a:pt x="536027" y="84083"/>
                </a:cubicBezTo>
                <a:cubicBezTo>
                  <a:pt x="581262" y="69004"/>
                  <a:pt x="556810" y="76259"/>
                  <a:pt x="609600" y="63062"/>
                </a:cubicBezTo>
                <a:cubicBezTo>
                  <a:pt x="620110" y="56055"/>
                  <a:pt x="629520" y="47017"/>
                  <a:pt x="641131" y="42041"/>
                </a:cubicBezTo>
                <a:cubicBezTo>
                  <a:pt x="654408" y="36351"/>
                  <a:pt x="669336" y="35682"/>
                  <a:pt x="683172" y="31531"/>
                </a:cubicBezTo>
                <a:cubicBezTo>
                  <a:pt x="704395" y="25164"/>
                  <a:pt x="725213" y="17517"/>
                  <a:pt x="746234" y="10510"/>
                </a:cubicBezTo>
                <a:lnTo>
                  <a:pt x="777765" y="0"/>
                </a:lnTo>
                <a:cubicBezTo>
                  <a:pt x="781269" y="10510"/>
                  <a:pt x="788276" y="20452"/>
                  <a:pt x="788276" y="31531"/>
                </a:cubicBezTo>
                <a:cubicBezTo>
                  <a:pt x="788276" y="119990"/>
                  <a:pt x="796218" y="170733"/>
                  <a:pt x="735724" y="231227"/>
                </a:cubicBezTo>
                <a:cubicBezTo>
                  <a:pt x="725214" y="241737"/>
                  <a:pt x="716560" y="254513"/>
                  <a:pt x="704193" y="262758"/>
                </a:cubicBezTo>
                <a:cubicBezTo>
                  <a:pt x="694975" y="268904"/>
                  <a:pt x="682845" y="268905"/>
                  <a:pt x="672662" y="273269"/>
                </a:cubicBezTo>
                <a:cubicBezTo>
                  <a:pt x="658261" y="279441"/>
                  <a:pt x="644634" y="287282"/>
                  <a:pt x="630620" y="294289"/>
                </a:cubicBezTo>
                <a:cubicBezTo>
                  <a:pt x="627117" y="304799"/>
                  <a:pt x="627031" y="317169"/>
                  <a:pt x="620110" y="325820"/>
                </a:cubicBezTo>
                <a:cubicBezTo>
                  <a:pt x="612219" y="335684"/>
                  <a:pt x="598283" y="338754"/>
                  <a:pt x="588579" y="346841"/>
                </a:cubicBezTo>
                <a:cubicBezTo>
                  <a:pt x="558232" y="372131"/>
                  <a:pt x="556696" y="378900"/>
                  <a:pt x="536027" y="409903"/>
                </a:cubicBezTo>
                <a:cubicBezTo>
                  <a:pt x="511037" y="484876"/>
                  <a:pt x="546472" y="394235"/>
                  <a:pt x="493986" y="472965"/>
                </a:cubicBezTo>
                <a:cubicBezTo>
                  <a:pt x="487841" y="482183"/>
                  <a:pt x="488856" y="494811"/>
                  <a:pt x="483476" y="504496"/>
                </a:cubicBezTo>
                <a:cubicBezTo>
                  <a:pt x="471207" y="526581"/>
                  <a:pt x="455448" y="546537"/>
                  <a:pt x="441434" y="567558"/>
                </a:cubicBezTo>
                <a:lnTo>
                  <a:pt x="420413" y="599089"/>
                </a:lnTo>
                <a:cubicBezTo>
                  <a:pt x="393996" y="678342"/>
                  <a:pt x="429631" y="580653"/>
                  <a:pt x="388882" y="662152"/>
                </a:cubicBezTo>
                <a:cubicBezTo>
                  <a:pt x="372452" y="695012"/>
                  <a:pt x="384692" y="702916"/>
                  <a:pt x="357351" y="735724"/>
                </a:cubicBezTo>
                <a:cubicBezTo>
                  <a:pt x="349264" y="745428"/>
                  <a:pt x="336330" y="749738"/>
                  <a:pt x="325820" y="756745"/>
                </a:cubicBezTo>
                <a:lnTo>
                  <a:pt x="262758" y="851338"/>
                </a:lnTo>
                <a:cubicBezTo>
                  <a:pt x="262755" y="851343"/>
                  <a:pt x="220721" y="914396"/>
                  <a:pt x="220717" y="914400"/>
                </a:cubicBezTo>
                <a:cubicBezTo>
                  <a:pt x="210207" y="924910"/>
                  <a:pt x="198702" y="934512"/>
                  <a:pt x="189186" y="945931"/>
                </a:cubicBezTo>
                <a:cubicBezTo>
                  <a:pt x="181099" y="955635"/>
                  <a:pt x="177672" y="969144"/>
                  <a:pt x="168165" y="977462"/>
                </a:cubicBezTo>
                <a:cubicBezTo>
                  <a:pt x="149152" y="994098"/>
                  <a:pt x="105103" y="1019503"/>
                  <a:pt x="105103" y="1019503"/>
                </a:cubicBezTo>
                <a:cubicBezTo>
                  <a:pt x="96526" y="1045236"/>
                  <a:pt x="89807" y="1070346"/>
                  <a:pt x="73572" y="1093076"/>
                </a:cubicBezTo>
                <a:cubicBezTo>
                  <a:pt x="64933" y="1105171"/>
                  <a:pt x="52551" y="1114097"/>
                  <a:pt x="42041" y="1124607"/>
                </a:cubicBezTo>
                <a:cubicBezTo>
                  <a:pt x="38538" y="1135117"/>
                  <a:pt x="38452" y="1147487"/>
                  <a:pt x="31531" y="1156138"/>
                </a:cubicBezTo>
                <a:cubicBezTo>
                  <a:pt x="23640" y="1166002"/>
                  <a:pt x="0" y="1177158"/>
                  <a:pt x="0" y="117715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53" name="Volný tvar 18452"/>
          <p:cNvSpPr/>
          <p:nvPr/>
        </p:nvSpPr>
        <p:spPr>
          <a:xfrm>
            <a:off x="1555531" y="3928948"/>
            <a:ext cx="1193281" cy="1620514"/>
          </a:xfrm>
          <a:custGeom>
            <a:avLst/>
            <a:gdLst>
              <a:gd name="connsiteX0" fmla="*/ 31531 w 1193281"/>
              <a:gd name="connsiteY0" fmla="*/ 537949 h 1620514"/>
              <a:gd name="connsiteX1" fmla="*/ 136635 w 1193281"/>
              <a:gd name="connsiteY1" fmla="*/ 506418 h 1620514"/>
              <a:gd name="connsiteX2" fmla="*/ 168166 w 1193281"/>
              <a:gd name="connsiteY2" fmla="*/ 474886 h 1620514"/>
              <a:gd name="connsiteX3" fmla="*/ 199697 w 1193281"/>
              <a:gd name="connsiteY3" fmla="*/ 390804 h 1620514"/>
              <a:gd name="connsiteX4" fmla="*/ 210207 w 1193281"/>
              <a:gd name="connsiteY4" fmla="*/ 359273 h 1620514"/>
              <a:gd name="connsiteX5" fmla="*/ 241738 w 1193281"/>
              <a:gd name="connsiteY5" fmla="*/ 327742 h 1620514"/>
              <a:gd name="connsiteX6" fmla="*/ 262759 w 1193281"/>
              <a:gd name="connsiteY6" fmla="*/ 296211 h 1620514"/>
              <a:gd name="connsiteX7" fmla="*/ 325821 w 1193281"/>
              <a:gd name="connsiteY7" fmla="*/ 264680 h 1620514"/>
              <a:gd name="connsiteX8" fmla="*/ 357352 w 1193281"/>
              <a:gd name="connsiteY8" fmla="*/ 243659 h 1620514"/>
              <a:gd name="connsiteX9" fmla="*/ 388883 w 1193281"/>
              <a:gd name="connsiteY9" fmla="*/ 233149 h 1620514"/>
              <a:gd name="connsiteX10" fmla="*/ 451945 w 1193281"/>
              <a:gd name="connsiteY10" fmla="*/ 191107 h 1620514"/>
              <a:gd name="connsiteX11" fmla="*/ 483476 w 1193281"/>
              <a:gd name="connsiteY11" fmla="*/ 159576 h 1620514"/>
              <a:gd name="connsiteX12" fmla="*/ 515007 w 1193281"/>
              <a:gd name="connsiteY12" fmla="*/ 149066 h 1620514"/>
              <a:gd name="connsiteX13" fmla="*/ 588579 w 1193281"/>
              <a:gd name="connsiteY13" fmla="*/ 117535 h 1620514"/>
              <a:gd name="connsiteX14" fmla="*/ 620110 w 1193281"/>
              <a:gd name="connsiteY14" fmla="*/ 96514 h 1620514"/>
              <a:gd name="connsiteX15" fmla="*/ 714703 w 1193281"/>
              <a:gd name="connsiteY15" fmla="*/ 64983 h 1620514"/>
              <a:gd name="connsiteX16" fmla="*/ 777766 w 1193281"/>
              <a:gd name="connsiteY16" fmla="*/ 43962 h 1620514"/>
              <a:gd name="connsiteX17" fmla="*/ 809297 w 1193281"/>
              <a:gd name="connsiteY17" fmla="*/ 33452 h 1620514"/>
              <a:gd name="connsiteX18" fmla="*/ 851338 w 1193281"/>
              <a:gd name="connsiteY18" fmla="*/ 22942 h 1620514"/>
              <a:gd name="connsiteX19" fmla="*/ 1145628 w 1193281"/>
              <a:gd name="connsiteY19" fmla="*/ 12431 h 1620514"/>
              <a:gd name="connsiteX20" fmla="*/ 1166648 w 1193281"/>
              <a:gd name="connsiteY20" fmla="*/ 159576 h 1620514"/>
              <a:gd name="connsiteX21" fmla="*/ 1156138 w 1193281"/>
              <a:gd name="connsiteY21" fmla="*/ 201618 h 1620514"/>
              <a:gd name="connsiteX22" fmla="*/ 1124607 w 1193281"/>
              <a:gd name="connsiteY22" fmla="*/ 233149 h 1620514"/>
              <a:gd name="connsiteX23" fmla="*/ 1082566 w 1193281"/>
              <a:gd name="connsiteY23" fmla="*/ 285700 h 1620514"/>
              <a:gd name="connsiteX24" fmla="*/ 1030014 w 1193281"/>
              <a:gd name="connsiteY24" fmla="*/ 327742 h 1620514"/>
              <a:gd name="connsiteX25" fmla="*/ 1008993 w 1193281"/>
              <a:gd name="connsiteY25" fmla="*/ 359273 h 1620514"/>
              <a:gd name="connsiteX26" fmla="*/ 945931 w 1193281"/>
              <a:gd name="connsiteY26" fmla="*/ 401314 h 1620514"/>
              <a:gd name="connsiteX27" fmla="*/ 924910 w 1193281"/>
              <a:gd name="connsiteY27" fmla="*/ 432845 h 1620514"/>
              <a:gd name="connsiteX28" fmla="*/ 893379 w 1193281"/>
              <a:gd name="connsiteY28" fmla="*/ 495907 h 1620514"/>
              <a:gd name="connsiteX29" fmla="*/ 861848 w 1193281"/>
              <a:gd name="connsiteY29" fmla="*/ 558969 h 1620514"/>
              <a:gd name="connsiteX30" fmla="*/ 830317 w 1193281"/>
              <a:gd name="connsiteY30" fmla="*/ 579990 h 1620514"/>
              <a:gd name="connsiteX31" fmla="*/ 756745 w 1193281"/>
              <a:gd name="connsiteY31" fmla="*/ 643052 h 1620514"/>
              <a:gd name="connsiteX32" fmla="*/ 725214 w 1193281"/>
              <a:gd name="connsiteY32" fmla="*/ 706114 h 1620514"/>
              <a:gd name="connsiteX33" fmla="*/ 693683 w 1193281"/>
              <a:gd name="connsiteY33" fmla="*/ 737645 h 1620514"/>
              <a:gd name="connsiteX34" fmla="*/ 672662 w 1193281"/>
              <a:gd name="connsiteY34" fmla="*/ 779686 h 1620514"/>
              <a:gd name="connsiteX35" fmla="*/ 662152 w 1193281"/>
              <a:gd name="connsiteY35" fmla="*/ 811218 h 1620514"/>
              <a:gd name="connsiteX36" fmla="*/ 630621 w 1193281"/>
              <a:gd name="connsiteY36" fmla="*/ 842749 h 1620514"/>
              <a:gd name="connsiteX37" fmla="*/ 620110 w 1193281"/>
              <a:gd name="connsiteY37" fmla="*/ 884790 h 1620514"/>
              <a:gd name="connsiteX38" fmla="*/ 578069 w 1193281"/>
              <a:gd name="connsiteY38" fmla="*/ 947852 h 1620514"/>
              <a:gd name="connsiteX39" fmla="*/ 557048 w 1193281"/>
              <a:gd name="connsiteY39" fmla="*/ 979383 h 1620514"/>
              <a:gd name="connsiteX40" fmla="*/ 525517 w 1193281"/>
              <a:gd name="connsiteY40" fmla="*/ 1010914 h 1620514"/>
              <a:gd name="connsiteX41" fmla="*/ 504497 w 1193281"/>
              <a:gd name="connsiteY41" fmla="*/ 1042445 h 1620514"/>
              <a:gd name="connsiteX42" fmla="*/ 472966 w 1193281"/>
              <a:gd name="connsiteY42" fmla="*/ 1073976 h 1620514"/>
              <a:gd name="connsiteX43" fmla="*/ 430924 w 1193281"/>
              <a:gd name="connsiteY43" fmla="*/ 1137038 h 1620514"/>
              <a:gd name="connsiteX44" fmla="*/ 399393 w 1193281"/>
              <a:gd name="connsiteY44" fmla="*/ 1168569 h 1620514"/>
              <a:gd name="connsiteX45" fmla="*/ 357352 w 1193281"/>
              <a:gd name="connsiteY45" fmla="*/ 1231631 h 1620514"/>
              <a:gd name="connsiteX46" fmla="*/ 325821 w 1193281"/>
              <a:gd name="connsiteY46" fmla="*/ 1263162 h 1620514"/>
              <a:gd name="connsiteX47" fmla="*/ 283779 w 1193281"/>
              <a:gd name="connsiteY47" fmla="*/ 1326224 h 1620514"/>
              <a:gd name="connsiteX48" fmla="*/ 220717 w 1193281"/>
              <a:gd name="connsiteY48" fmla="*/ 1389286 h 1620514"/>
              <a:gd name="connsiteX49" fmla="*/ 147145 w 1193281"/>
              <a:gd name="connsiteY49" fmla="*/ 1441838 h 1620514"/>
              <a:gd name="connsiteX50" fmla="*/ 105103 w 1193281"/>
              <a:gd name="connsiteY50" fmla="*/ 1494390 h 1620514"/>
              <a:gd name="connsiteX51" fmla="*/ 94593 w 1193281"/>
              <a:gd name="connsiteY51" fmla="*/ 1536431 h 1620514"/>
              <a:gd name="connsiteX52" fmla="*/ 31531 w 1193281"/>
              <a:gd name="connsiteY52" fmla="*/ 1578473 h 1620514"/>
              <a:gd name="connsiteX53" fmla="*/ 0 w 1193281"/>
              <a:gd name="connsiteY53" fmla="*/ 1620514 h 16205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193281" h="1620514">
                <a:moveTo>
                  <a:pt x="31531" y="537949"/>
                </a:moveTo>
                <a:cubicBezTo>
                  <a:pt x="77523" y="530283"/>
                  <a:pt x="99445" y="532982"/>
                  <a:pt x="136635" y="506418"/>
                </a:cubicBezTo>
                <a:cubicBezTo>
                  <a:pt x="148730" y="497778"/>
                  <a:pt x="157656" y="485397"/>
                  <a:pt x="168166" y="474886"/>
                </a:cubicBezTo>
                <a:cubicBezTo>
                  <a:pt x="188444" y="373496"/>
                  <a:pt x="163612" y="462975"/>
                  <a:pt x="199697" y="390804"/>
                </a:cubicBezTo>
                <a:cubicBezTo>
                  <a:pt x="204652" y="380895"/>
                  <a:pt x="204062" y="368491"/>
                  <a:pt x="210207" y="359273"/>
                </a:cubicBezTo>
                <a:cubicBezTo>
                  <a:pt x="218452" y="346905"/>
                  <a:pt x="232222" y="339161"/>
                  <a:pt x="241738" y="327742"/>
                </a:cubicBezTo>
                <a:cubicBezTo>
                  <a:pt x="249825" y="318038"/>
                  <a:pt x="253827" y="305143"/>
                  <a:pt x="262759" y="296211"/>
                </a:cubicBezTo>
                <a:cubicBezTo>
                  <a:pt x="283135" y="275835"/>
                  <a:pt x="300175" y="273228"/>
                  <a:pt x="325821" y="264680"/>
                </a:cubicBezTo>
                <a:cubicBezTo>
                  <a:pt x="336331" y="257673"/>
                  <a:pt x="346054" y="249308"/>
                  <a:pt x="357352" y="243659"/>
                </a:cubicBezTo>
                <a:cubicBezTo>
                  <a:pt x="367261" y="238704"/>
                  <a:pt x="379198" y="238529"/>
                  <a:pt x="388883" y="233149"/>
                </a:cubicBezTo>
                <a:cubicBezTo>
                  <a:pt x="410968" y="220880"/>
                  <a:pt x="430924" y="205121"/>
                  <a:pt x="451945" y="191107"/>
                </a:cubicBezTo>
                <a:cubicBezTo>
                  <a:pt x="464312" y="182862"/>
                  <a:pt x="471108" y="167821"/>
                  <a:pt x="483476" y="159576"/>
                </a:cubicBezTo>
                <a:cubicBezTo>
                  <a:pt x="492694" y="153431"/>
                  <a:pt x="504824" y="153430"/>
                  <a:pt x="515007" y="149066"/>
                </a:cubicBezTo>
                <a:cubicBezTo>
                  <a:pt x="605920" y="110103"/>
                  <a:pt x="514633" y="142183"/>
                  <a:pt x="588579" y="117535"/>
                </a:cubicBezTo>
                <a:cubicBezTo>
                  <a:pt x="599089" y="110528"/>
                  <a:pt x="608567" y="101644"/>
                  <a:pt x="620110" y="96514"/>
                </a:cubicBezTo>
                <a:cubicBezTo>
                  <a:pt x="620119" y="96510"/>
                  <a:pt x="698933" y="70240"/>
                  <a:pt x="714703" y="64983"/>
                </a:cubicBezTo>
                <a:lnTo>
                  <a:pt x="777766" y="43962"/>
                </a:lnTo>
                <a:cubicBezTo>
                  <a:pt x="788276" y="40459"/>
                  <a:pt x="798549" y="36139"/>
                  <a:pt x="809297" y="33452"/>
                </a:cubicBezTo>
                <a:cubicBezTo>
                  <a:pt x="823311" y="29949"/>
                  <a:pt x="836921" y="23843"/>
                  <a:pt x="851338" y="22942"/>
                </a:cubicBezTo>
                <a:cubicBezTo>
                  <a:pt x="949306" y="16819"/>
                  <a:pt x="1047531" y="15935"/>
                  <a:pt x="1145628" y="12431"/>
                </a:cubicBezTo>
                <a:cubicBezTo>
                  <a:pt x="1225705" y="-14261"/>
                  <a:pt x="1184644" y="-11383"/>
                  <a:pt x="1166648" y="159576"/>
                </a:cubicBezTo>
                <a:cubicBezTo>
                  <a:pt x="1165136" y="173942"/>
                  <a:pt x="1163305" y="189076"/>
                  <a:pt x="1156138" y="201618"/>
                </a:cubicBezTo>
                <a:cubicBezTo>
                  <a:pt x="1148764" y="214523"/>
                  <a:pt x="1135117" y="222639"/>
                  <a:pt x="1124607" y="233149"/>
                </a:cubicBezTo>
                <a:cubicBezTo>
                  <a:pt x="1104146" y="294533"/>
                  <a:pt x="1130106" y="238160"/>
                  <a:pt x="1082566" y="285700"/>
                </a:cubicBezTo>
                <a:cubicBezTo>
                  <a:pt x="1035023" y="333242"/>
                  <a:pt x="1091400" y="307279"/>
                  <a:pt x="1030014" y="327742"/>
                </a:cubicBezTo>
                <a:cubicBezTo>
                  <a:pt x="1023007" y="338252"/>
                  <a:pt x="1018500" y="350955"/>
                  <a:pt x="1008993" y="359273"/>
                </a:cubicBezTo>
                <a:cubicBezTo>
                  <a:pt x="989980" y="375909"/>
                  <a:pt x="945931" y="401314"/>
                  <a:pt x="945931" y="401314"/>
                </a:cubicBezTo>
                <a:cubicBezTo>
                  <a:pt x="938924" y="411824"/>
                  <a:pt x="930559" y="421547"/>
                  <a:pt x="924910" y="432845"/>
                </a:cubicBezTo>
                <a:cubicBezTo>
                  <a:pt x="881395" y="519874"/>
                  <a:pt x="953623" y="405543"/>
                  <a:pt x="893379" y="495907"/>
                </a:cubicBezTo>
                <a:cubicBezTo>
                  <a:pt x="884831" y="521553"/>
                  <a:pt x="882224" y="538593"/>
                  <a:pt x="861848" y="558969"/>
                </a:cubicBezTo>
                <a:cubicBezTo>
                  <a:pt x="852916" y="567901"/>
                  <a:pt x="839249" y="571058"/>
                  <a:pt x="830317" y="579990"/>
                </a:cubicBezTo>
                <a:cubicBezTo>
                  <a:pt x="762098" y="648209"/>
                  <a:pt x="838861" y="601993"/>
                  <a:pt x="756745" y="643052"/>
                </a:cubicBezTo>
                <a:cubicBezTo>
                  <a:pt x="746211" y="674654"/>
                  <a:pt x="747853" y="678947"/>
                  <a:pt x="725214" y="706114"/>
                </a:cubicBezTo>
                <a:cubicBezTo>
                  <a:pt x="715698" y="717533"/>
                  <a:pt x="702323" y="725550"/>
                  <a:pt x="693683" y="737645"/>
                </a:cubicBezTo>
                <a:cubicBezTo>
                  <a:pt x="684576" y="750394"/>
                  <a:pt x="678834" y="765285"/>
                  <a:pt x="672662" y="779686"/>
                </a:cubicBezTo>
                <a:cubicBezTo>
                  <a:pt x="668298" y="789869"/>
                  <a:pt x="668298" y="802000"/>
                  <a:pt x="662152" y="811218"/>
                </a:cubicBezTo>
                <a:cubicBezTo>
                  <a:pt x="653907" y="823586"/>
                  <a:pt x="641131" y="832239"/>
                  <a:pt x="630621" y="842749"/>
                </a:cubicBezTo>
                <a:cubicBezTo>
                  <a:pt x="627117" y="856763"/>
                  <a:pt x="626570" y="871870"/>
                  <a:pt x="620110" y="884790"/>
                </a:cubicBezTo>
                <a:cubicBezTo>
                  <a:pt x="608812" y="907386"/>
                  <a:pt x="592083" y="926831"/>
                  <a:pt x="578069" y="947852"/>
                </a:cubicBezTo>
                <a:cubicBezTo>
                  <a:pt x="571062" y="958362"/>
                  <a:pt x="565980" y="970451"/>
                  <a:pt x="557048" y="979383"/>
                </a:cubicBezTo>
                <a:cubicBezTo>
                  <a:pt x="546538" y="989893"/>
                  <a:pt x="535033" y="999495"/>
                  <a:pt x="525517" y="1010914"/>
                </a:cubicBezTo>
                <a:cubicBezTo>
                  <a:pt x="517430" y="1020618"/>
                  <a:pt x="512584" y="1032741"/>
                  <a:pt x="504497" y="1042445"/>
                </a:cubicBezTo>
                <a:cubicBezTo>
                  <a:pt x="494981" y="1053864"/>
                  <a:pt x="482092" y="1062243"/>
                  <a:pt x="472966" y="1073976"/>
                </a:cubicBezTo>
                <a:cubicBezTo>
                  <a:pt x="457455" y="1093918"/>
                  <a:pt x="448788" y="1119174"/>
                  <a:pt x="430924" y="1137038"/>
                </a:cubicBezTo>
                <a:cubicBezTo>
                  <a:pt x="420414" y="1147548"/>
                  <a:pt x="408518" y="1156836"/>
                  <a:pt x="399393" y="1168569"/>
                </a:cubicBezTo>
                <a:cubicBezTo>
                  <a:pt x="383883" y="1188511"/>
                  <a:pt x="375216" y="1213767"/>
                  <a:pt x="357352" y="1231631"/>
                </a:cubicBezTo>
                <a:cubicBezTo>
                  <a:pt x="346842" y="1242141"/>
                  <a:pt x="334947" y="1251429"/>
                  <a:pt x="325821" y="1263162"/>
                </a:cubicBezTo>
                <a:cubicBezTo>
                  <a:pt x="310310" y="1283104"/>
                  <a:pt x="301643" y="1308360"/>
                  <a:pt x="283779" y="1326224"/>
                </a:cubicBezTo>
                <a:cubicBezTo>
                  <a:pt x="262758" y="1347245"/>
                  <a:pt x="247306" y="1375991"/>
                  <a:pt x="220717" y="1389286"/>
                </a:cubicBezTo>
                <a:cubicBezTo>
                  <a:pt x="165381" y="1416954"/>
                  <a:pt x="189755" y="1399228"/>
                  <a:pt x="147145" y="1441838"/>
                </a:cubicBezTo>
                <a:cubicBezTo>
                  <a:pt x="112787" y="1544915"/>
                  <a:pt x="168490" y="1399311"/>
                  <a:pt x="105103" y="1494390"/>
                </a:cubicBezTo>
                <a:cubicBezTo>
                  <a:pt x="97090" y="1506409"/>
                  <a:pt x="104105" y="1525560"/>
                  <a:pt x="94593" y="1536431"/>
                </a:cubicBezTo>
                <a:cubicBezTo>
                  <a:pt x="77957" y="1555444"/>
                  <a:pt x="31531" y="1578473"/>
                  <a:pt x="31531" y="1578473"/>
                </a:cubicBezTo>
                <a:cubicBezTo>
                  <a:pt x="7762" y="1614126"/>
                  <a:pt x="19442" y="1601072"/>
                  <a:pt x="0" y="162051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54" name="Volný tvar 18453"/>
          <p:cNvSpPr/>
          <p:nvPr/>
        </p:nvSpPr>
        <p:spPr>
          <a:xfrm>
            <a:off x="1533201" y="3520966"/>
            <a:ext cx="1771147" cy="1156137"/>
          </a:xfrm>
          <a:custGeom>
            <a:avLst/>
            <a:gdLst>
              <a:gd name="connsiteX0" fmla="*/ 64371 w 1771147"/>
              <a:gd name="connsiteY0" fmla="*/ 693682 h 1156137"/>
              <a:gd name="connsiteX1" fmla="*/ 1309 w 1771147"/>
              <a:gd name="connsiteY1" fmla="*/ 672662 h 1156137"/>
              <a:gd name="connsiteX2" fmla="*/ 32840 w 1771147"/>
              <a:gd name="connsiteY2" fmla="*/ 662151 h 1156137"/>
              <a:gd name="connsiteX3" fmla="*/ 95902 w 1771147"/>
              <a:gd name="connsiteY3" fmla="*/ 630620 h 1156137"/>
              <a:gd name="connsiteX4" fmla="*/ 137944 w 1771147"/>
              <a:gd name="connsiteY4" fmla="*/ 599089 h 1156137"/>
              <a:gd name="connsiteX5" fmla="*/ 169475 w 1771147"/>
              <a:gd name="connsiteY5" fmla="*/ 578068 h 1156137"/>
              <a:gd name="connsiteX6" fmla="*/ 222027 w 1771147"/>
              <a:gd name="connsiteY6" fmla="*/ 515006 h 1156137"/>
              <a:gd name="connsiteX7" fmla="*/ 285089 w 1771147"/>
              <a:gd name="connsiteY7" fmla="*/ 472965 h 1156137"/>
              <a:gd name="connsiteX8" fmla="*/ 316620 w 1771147"/>
              <a:gd name="connsiteY8" fmla="*/ 451944 h 1156137"/>
              <a:gd name="connsiteX9" fmla="*/ 358661 w 1771147"/>
              <a:gd name="connsiteY9" fmla="*/ 388882 h 1156137"/>
              <a:gd name="connsiteX10" fmla="*/ 453254 w 1771147"/>
              <a:gd name="connsiteY10" fmla="*/ 336331 h 1156137"/>
              <a:gd name="connsiteX11" fmla="*/ 558358 w 1771147"/>
              <a:gd name="connsiteY11" fmla="*/ 283779 h 1156137"/>
              <a:gd name="connsiteX12" fmla="*/ 600399 w 1771147"/>
              <a:gd name="connsiteY12" fmla="*/ 262758 h 1156137"/>
              <a:gd name="connsiteX13" fmla="*/ 631930 w 1771147"/>
              <a:gd name="connsiteY13" fmla="*/ 241737 h 1156137"/>
              <a:gd name="connsiteX14" fmla="*/ 705502 w 1771147"/>
              <a:gd name="connsiteY14" fmla="*/ 220717 h 1156137"/>
              <a:gd name="connsiteX15" fmla="*/ 737033 w 1771147"/>
              <a:gd name="connsiteY15" fmla="*/ 199696 h 1156137"/>
              <a:gd name="connsiteX16" fmla="*/ 768565 w 1771147"/>
              <a:gd name="connsiteY16" fmla="*/ 189186 h 1156137"/>
              <a:gd name="connsiteX17" fmla="*/ 863158 w 1771147"/>
              <a:gd name="connsiteY17" fmla="*/ 168165 h 1156137"/>
              <a:gd name="connsiteX18" fmla="*/ 894689 w 1771147"/>
              <a:gd name="connsiteY18" fmla="*/ 157655 h 1156137"/>
              <a:gd name="connsiteX19" fmla="*/ 1304592 w 1771147"/>
              <a:gd name="connsiteY19" fmla="*/ 136634 h 1156137"/>
              <a:gd name="connsiteX20" fmla="*/ 1346633 w 1771147"/>
              <a:gd name="connsiteY20" fmla="*/ 126124 h 1156137"/>
              <a:gd name="connsiteX21" fmla="*/ 1451737 w 1771147"/>
              <a:gd name="connsiteY21" fmla="*/ 105103 h 1156137"/>
              <a:gd name="connsiteX22" fmla="*/ 1556840 w 1771147"/>
              <a:gd name="connsiteY22" fmla="*/ 73572 h 1156137"/>
              <a:gd name="connsiteX23" fmla="*/ 1588371 w 1771147"/>
              <a:gd name="connsiteY23" fmla="*/ 52551 h 1156137"/>
              <a:gd name="connsiteX24" fmla="*/ 1693475 w 1771147"/>
              <a:gd name="connsiteY24" fmla="*/ 21020 h 1156137"/>
              <a:gd name="connsiteX25" fmla="*/ 1725006 w 1771147"/>
              <a:gd name="connsiteY25" fmla="*/ 0 h 1156137"/>
              <a:gd name="connsiteX26" fmla="*/ 1756537 w 1771147"/>
              <a:gd name="connsiteY26" fmla="*/ 115613 h 1156137"/>
              <a:gd name="connsiteX27" fmla="*/ 1693475 w 1771147"/>
              <a:gd name="connsiteY27" fmla="*/ 220717 h 1156137"/>
              <a:gd name="connsiteX28" fmla="*/ 1672454 w 1771147"/>
              <a:gd name="connsiteY28" fmla="*/ 252248 h 1156137"/>
              <a:gd name="connsiteX29" fmla="*/ 1651433 w 1771147"/>
              <a:gd name="connsiteY29" fmla="*/ 315310 h 1156137"/>
              <a:gd name="connsiteX30" fmla="*/ 1630413 w 1771147"/>
              <a:gd name="connsiteY30" fmla="*/ 388882 h 1156137"/>
              <a:gd name="connsiteX31" fmla="*/ 1619902 w 1771147"/>
              <a:gd name="connsiteY31" fmla="*/ 451944 h 1156137"/>
              <a:gd name="connsiteX32" fmla="*/ 1609392 w 1771147"/>
              <a:gd name="connsiteY32" fmla="*/ 483475 h 1156137"/>
              <a:gd name="connsiteX33" fmla="*/ 1577861 w 1771147"/>
              <a:gd name="connsiteY33" fmla="*/ 630620 h 1156137"/>
              <a:gd name="connsiteX34" fmla="*/ 1472758 w 1771147"/>
              <a:gd name="connsiteY34" fmla="*/ 714703 h 1156137"/>
              <a:gd name="connsiteX35" fmla="*/ 1430716 w 1771147"/>
              <a:gd name="connsiteY35" fmla="*/ 725213 h 1156137"/>
              <a:gd name="connsiteX36" fmla="*/ 1420206 w 1771147"/>
              <a:gd name="connsiteY36" fmla="*/ 756744 h 1156137"/>
              <a:gd name="connsiteX37" fmla="*/ 1378165 w 1771147"/>
              <a:gd name="connsiteY37" fmla="*/ 819806 h 1156137"/>
              <a:gd name="connsiteX38" fmla="*/ 1367654 w 1771147"/>
              <a:gd name="connsiteY38" fmla="*/ 851337 h 1156137"/>
              <a:gd name="connsiteX39" fmla="*/ 1325613 w 1771147"/>
              <a:gd name="connsiteY39" fmla="*/ 914400 h 1156137"/>
              <a:gd name="connsiteX40" fmla="*/ 1294082 w 1771147"/>
              <a:gd name="connsiteY40" fmla="*/ 987972 h 1156137"/>
              <a:gd name="connsiteX41" fmla="*/ 1283571 w 1771147"/>
              <a:gd name="connsiteY41" fmla="*/ 1030013 h 1156137"/>
              <a:gd name="connsiteX42" fmla="*/ 1241530 w 1771147"/>
              <a:gd name="connsiteY42" fmla="*/ 1093075 h 1156137"/>
              <a:gd name="connsiteX43" fmla="*/ 1231020 w 1771147"/>
              <a:gd name="connsiteY43" fmla="*/ 1156137 h 1156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1771147" h="1156137">
                <a:moveTo>
                  <a:pt x="64371" y="693682"/>
                </a:moveTo>
                <a:cubicBezTo>
                  <a:pt x="43350" y="686675"/>
                  <a:pt x="16977" y="688330"/>
                  <a:pt x="1309" y="672662"/>
                </a:cubicBezTo>
                <a:cubicBezTo>
                  <a:pt x="-6525" y="664828"/>
                  <a:pt x="22931" y="667106"/>
                  <a:pt x="32840" y="662151"/>
                </a:cubicBezTo>
                <a:cubicBezTo>
                  <a:pt x="114339" y="621402"/>
                  <a:pt x="16647" y="657040"/>
                  <a:pt x="95902" y="630620"/>
                </a:cubicBezTo>
                <a:cubicBezTo>
                  <a:pt x="109916" y="620110"/>
                  <a:pt x="123689" y="609271"/>
                  <a:pt x="137944" y="599089"/>
                </a:cubicBezTo>
                <a:cubicBezTo>
                  <a:pt x="148223" y="591747"/>
                  <a:pt x="160543" y="587000"/>
                  <a:pt x="169475" y="578068"/>
                </a:cubicBezTo>
                <a:cubicBezTo>
                  <a:pt x="230198" y="517345"/>
                  <a:pt x="144548" y="575267"/>
                  <a:pt x="222027" y="515006"/>
                </a:cubicBezTo>
                <a:cubicBezTo>
                  <a:pt x="241969" y="499496"/>
                  <a:pt x="264068" y="486979"/>
                  <a:pt x="285089" y="472965"/>
                </a:cubicBezTo>
                <a:lnTo>
                  <a:pt x="316620" y="451944"/>
                </a:lnTo>
                <a:cubicBezTo>
                  <a:pt x="330634" y="430923"/>
                  <a:pt x="337640" y="402896"/>
                  <a:pt x="358661" y="388882"/>
                </a:cubicBezTo>
                <a:cubicBezTo>
                  <a:pt x="430941" y="340696"/>
                  <a:pt x="397756" y="354830"/>
                  <a:pt x="453254" y="336331"/>
                </a:cubicBezTo>
                <a:cubicBezTo>
                  <a:pt x="528335" y="286276"/>
                  <a:pt x="491806" y="300416"/>
                  <a:pt x="558358" y="283779"/>
                </a:cubicBezTo>
                <a:cubicBezTo>
                  <a:pt x="572372" y="276772"/>
                  <a:pt x="586796" y="270532"/>
                  <a:pt x="600399" y="262758"/>
                </a:cubicBezTo>
                <a:cubicBezTo>
                  <a:pt x="611367" y="256491"/>
                  <a:pt x="620632" y="247386"/>
                  <a:pt x="631930" y="241737"/>
                </a:cubicBezTo>
                <a:cubicBezTo>
                  <a:pt x="647007" y="234198"/>
                  <a:pt x="692033" y="224084"/>
                  <a:pt x="705502" y="220717"/>
                </a:cubicBezTo>
                <a:cubicBezTo>
                  <a:pt x="716012" y="213710"/>
                  <a:pt x="725735" y="205345"/>
                  <a:pt x="737033" y="199696"/>
                </a:cubicBezTo>
                <a:cubicBezTo>
                  <a:pt x="746943" y="194741"/>
                  <a:pt x="757912" y="192230"/>
                  <a:pt x="768565" y="189186"/>
                </a:cubicBezTo>
                <a:cubicBezTo>
                  <a:pt x="844110" y="167601"/>
                  <a:pt x="776440" y="189844"/>
                  <a:pt x="863158" y="168165"/>
                </a:cubicBezTo>
                <a:cubicBezTo>
                  <a:pt x="873906" y="165478"/>
                  <a:pt x="883761" y="159476"/>
                  <a:pt x="894689" y="157655"/>
                </a:cubicBezTo>
                <a:cubicBezTo>
                  <a:pt x="1010846" y="138295"/>
                  <a:pt x="1232550" y="139035"/>
                  <a:pt x="1304592" y="136634"/>
                </a:cubicBezTo>
                <a:cubicBezTo>
                  <a:pt x="1318606" y="133131"/>
                  <a:pt x="1332469" y="128957"/>
                  <a:pt x="1346633" y="126124"/>
                </a:cubicBezTo>
                <a:cubicBezTo>
                  <a:pt x="1403441" y="114762"/>
                  <a:pt x="1402919" y="119748"/>
                  <a:pt x="1451737" y="105103"/>
                </a:cubicBezTo>
                <a:cubicBezTo>
                  <a:pt x="1579679" y="66720"/>
                  <a:pt x="1459940" y="97796"/>
                  <a:pt x="1556840" y="73572"/>
                </a:cubicBezTo>
                <a:cubicBezTo>
                  <a:pt x="1567350" y="66565"/>
                  <a:pt x="1576828" y="57681"/>
                  <a:pt x="1588371" y="52551"/>
                </a:cubicBezTo>
                <a:cubicBezTo>
                  <a:pt x="1621264" y="37932"/>
                  <a:pt x="1658539" y="29754"/>
                  <a:pt x="1693475" y="21020"/>
                </a:cubicBezTo>
                <a:cubicBezTo>
                  <a:pt x="1703985" y="14013"/>
                  <a:pt x="1712374" y="0"/>
                  <a:pt x="1725006" y="0"/>
                </a:cubicBezTo>
                <a:cubicBezTo>
                  <a:pt x="1797037" y="0"/>
                  <a:pt x="1765508" y="76739"/>
                  <a:pt x="1756537" y="115613"/>
                </a:cubicBezTo>
                <a:cubicBezTo>
                  <a:pt x="1750834" y="140327"/>
                  <a:pt x="1701291" y="208993"/>
                  <a:pt x="1693475" y="220717"/>
                </a:cubicBezTo>
                <a:lnTo>
                  <a:pt x="1672454" y="252248"/>
                </a:lnTo>
                <a:lnTo>
                  <a:pt x="1651433" y="315310"/>
                </a:lnTo>
                <a:cubicBezTo>
                  <a:pt x="1641416" y="345361"/>
                  <a:pt x="1637011" y="355890"/>
                  <a:pt x="1630413" y="388882"/>
                </a:cubicBezTo>
                <a:cubicBezTo>
                  <a:pt x="1626234" y="409779"/>
                  <a:pt x="1624525" y="431141"/>
                  <a:pt x="1619902" y="451944"/>
                </a:cubicBezTo>
                <a:cubicBezTo>
                  <a:pt x="1617499" y="462759"/>
                  <a:pt x="1611795" y="472660"/>
                  <a:pt x="1609392" y="483475"/>
                </a:cubicBezTo>
                <a:cubicBezTo>
                  <a:pt x="1604151" y="507062"/>
                  <a:pt x="1590469" y="618012"/>
                  <a:pt x="1577861" y="630620"/>
                </a:cubicBezTo>
                <a:cubicBezTo>
                  <a:pt x="1529766" y="678715"/>
                  <a:pt x="1527661" y="694115"/>
                  <a:pt x="1472758" y="714703"/>
                </a:cubicBezTo>
                <a:cubicBezTo>
                  <a:pt x="1459232" y="719775"/>
                  <a:pt x="1444730" y="721710"/>
                  <a:pt x="1430716" y="725213"/>
                </a:cubicBezTo>
                <a:cubicBezTo>
                  <a:pt x="1427213" y="735723"/>
                  <a:pt x="1425586" y="747059"/>
                  <a:pt x="1420206" y="756744"/>
                </a:cubicBezTo>
                <a:cubicBezTo>
                  <a:pt x="1407937" y="778828"/>
                  <a:pt x="1386155" y="795839"/>
                  <a:pt x="1378165" y="819806"/>
                </a:cubicBezTo>
                <a:cubicBezTo>
                  <a:pt x="1374661" y="830316"/>
                  <a:pt x="1373034" y="841652"/>
                  <a:pt x="1367654" y="851337"/>
                </a:cubicBezTo>
                <a:cubicBezTo>
                  <a:pt x="1355385" y="873422"/>
                  <a:pt x="1325613" y="914400"/>
                  <a:pt x="1325613" y="914400"/>
                </a:cubicBezTo>
                <a:cubicBezTo>
                  <a:pt x="1295437" y="1035097"/>
                  <a:pt x="1337632" y="886356"/>
                  <a:pt x="1294082" y="987972"/>
                </a:cubicBezTo>
                <a:cubicBezTo>
                  <a:pt x="1288392" y="1001249"/>
                  <a:pt x="1290031" y="1017093"/>
                  <a:pt x="1283571" y="1030013"/>
                </a:cubicBezTo>
                <a:cubicBezTo>
                  <a:pt x="1272273" y="1052609"/>
                  <a:pt x="1241530" y="1093075"/>
                  <a:pt x="1241530" y="1093075"/>
                </a:cubicBezTo>
                <a:cubicBezTo>
                  <a:pt x="1227696" y="1134577"/>
                  <a:pt x="1231020" y="1113527"/>
                  <a:pt x="1231020" y="115613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55" name="Volný tvar 18454"/>
          <p:cNvSpPr/>
          <p:nvPr/>
        </p:nvSpPr>
        <p:spPr>
          <a:xfrm>
            <a:off x="2070538" y="3163614"/>
            <a:ext cx="1566041" cy="420414"/>
          </a:xfrm>
          <a:custGeom>
            <a:avLst/>
            <a:gdLst>
              <a:gd name="connsiteX0" fmla="*/ 0 w 1566041"/>
              <a:gd name="connsiteY0" fmla="*/ 420414 h 420414"/>
              <a:gd name="connsiteX1" fmla="*/ 63062 w 1566041"/>
              <a:gd name="connsiteY1" fmla="*/ 388883 h 420414"/>
              <a:gd name="connsiteX2" fmla="*/ 94593 w 1566041"/>
              <a:gd name="connsiteY2" fmla="*/ 367862 h 420414"/>
              <a:gd name="connsiteX3" fmla="*/ 189186 w 1566041"/>
              <a:gd name="connsiteY3" fmla="*/ 336331 h 420414"/>
              <a:gd name="connsiteX4" fmla="*/ 220717 w 1566041"/>
              <a:gd name="connsiteY4" fmla="*/ 325820 h 420414"/>
              <a:gd name="connsiteX5" fmla="*/ 252248 w 1566041"/>
              <a:gd name="connsiteY5" fmla="*/ 315310 h 420414"/>
              <a:gd name="connsiteX6" fmla="*/ 325821 w 1566041"/>
              <a:gd name="connsiteY6" fmla="*/ 283779 h 420414"/>
              <a:gd name="connsiteX7" fmla="*/ 357352 w 1566041"/>
              <a:gd name="connsiteY7" fmla="*/ 262758 h 420414"/>
              <a:gd name="connsiteX8" fmla="*/ 441434 w 1566041"/>
              <a:gd name="connsiteY8" fmla="*/ 241738 h 420414"/>
              <a:gd name="connsiteX9" fmla="*/ 504496 w 1566041"/>
              <a:gd name="connsiteY9" fmla="*/ 199696 h 420414"/>
              <a:gd name="connsiteX10" fmla="*/ 536028 w 1566041"/>
              <a:gd name="connsiteY10" fmla="*/ 178676 h 420414"/>
              <a:gd name="connsiteX11" fmla="*/ 567559 w 1566041"/>
              <a:gd name="connsiteY11" fmla="*/ 168165 h 420414"/>
              <a:gd name="connsiteX12" fmla="*/ 599090 w 1566041"/>
              <a:gd name="connsiteY12" fmla="*/ 147145 h 420414"/>
              <a:gd name="connsiteX13" fmla="*/ 641131 w 1566041"/>
              <a:gd name="connsiteY13" fmla="*/ 126124 h 420414"/>
              <a:gd name="connsiteX14" fmla="*/ 714703 w 1566041"/>
              <a:gd name="connsiteY14" fmla="*/ 84083 h 420414"/>
              <a:gd name="connsiteX15" fmla="*/ 809296 w 1566041"/>
              <a:gd name="connsiteY15" fmla="*/ 63062 h 420414"/>
              <a:gd name="connsiteX16" fmla="*/ 882869 w 1566041"/>
              <a:gd name="connsiteY16" fmla="*/ 52552 h 420414"/>
              <a:gd name="connsiteX17" fmla="*/ 966952 w 1566041"/>
              <a:gd name="connsiteY17" fmla="*/ 31531 h 420414"/>
              <a:gd name="connsiteX18" fmla="*/ 1019503 w 1566041"/>
              <a:gd name="connsiteY18" fmla="*/ 21020 h 420414"/>
              <a:gd name="connsiteX19" fmla="*/ 1145628 w 1566041"/>
              <a:gd name="connsiteY19" fmla="*/ 0 h 420414"/>
              <a:gd name="connsiteX20" fmla="*/ 1408386 w 1566041"/>
              <a:gd name="connsiteY20" fmla="*/ 10510 h 420414"/>
              <a:gd name="connsiteX21" fmla="*/ 1502979 w 1566041"/>
              <a:gd name="connsiteY21" fmla="*/ 31531 h 420414"/>
              <a:gd name="connsiteX22" fmla="*/ 1566041 w 1566041"/>
              <a:gd name="connsiteY22" fmla="*/ 31531 h 420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66041" h="420414">
                <a:moveTo>
                  <a:pt x="0" y="420414"/>
                </a:moveTo>
                <a:cubicBezTo>
                  <a:pt x="21021" y="409904"/>
                  <a:pt x="42518" y="400297"/>
                  <a:pt x="63062" y="388883"/>
                </a:cubicBezTo>
                <a:cubicBezTo>
                  <a:pt x="74104" y="382748"/>
                  <a:pt x="82933" y="372720"/>
                  <a:pt x="94593" y="367862"/>
                </a:cubicBezTo>
                <a:cubicBezTo>
                  <a:pt x="125273" y="355079"/>
                  <a:pt x="157655" y="346841"/>
                  <a:pt x="189186" y="336331"/>
                </a:cubicBezTo>
                <a:lnTo>
                  <a:pt x="220717" y="325820"/>
                </a:lnTo>
                <a:lnTo>
                  <a:pt x="252248" y="315310"/>
                </a:lnTo>
                <a:cubicBezTo>
                  <a:pt x="331408" y="262536"/>
                  <a:pt x="230802" y="324501"/>
                  <a:pt x="325821" y="283779"/>
                </a:cubicBezTo>
                <a:cubicBezTo>
                  <a:pt x="337432" y="278803"/>
                  <a:pt x="345481" y="267075"/>
                  <a:pt x="357352" y="262758"/>
                </a:cubicBezTo>
                <a:cubicBezTo>
                  <a:pt x="384503" y="252885"/>
                  <a:pt x="441434" y="241738"/>
                  <a:pt x="441434" y="241738"/>
                </a:cubicBezTo>
                <a:lnTo>
                  <a:pt x="504496" y="199696"/>
                </a:lnTo>
                <a:cubicBezTo>
                  <a:pt x="515006" y="192689"/>
                  <a:pt x="524044" y="182671"/>
                  <a:pt x="536028" y="178676"/>
                </a:cubicBezTo>
                <a:cubicBezTo>
                  <a:pt x="546538" y="175172"/>
                  <a:pt x="557650" y="173120"/>
                  <a:pt x="567559" y="168165"/>
                </a:cubicBezTo>
                <a:cubicBezTo>
                  <a:pt x="578857" y="162516"/>
                  <a:pt x="588123" y="153412"/>
                  <a:pt x="599090" y="147145"/>
                </a:cubicBezTo>
                <a:cubicBezTo>
                  <a:pt x="612693" y="139372"/>
                  <a:pt x="627528" y="133898"/>
                  <a:pt x="641131" y="126124"/>
                </a:cubicBezTo>
                <a:cubicBezTo>
                  <a:pt x="693911" y="95963"/>
                  <a:pt x="651177" y="111308"/>
                  <a:pt x="714703" y="84083"/>
                </a:cubicBezTo>
                <a:cubicBezTo>
                  <a:pt x="746721" y="70361"/>
                  <a:pt x="773257" y="68606"/>
                  <a:pt x="809296" y="63062"/>
                </a:cubicBezTo>
                <a:cubicBezTo>
                  <a:pt x="833781" y="59295"/>
                  <a:pt x="858433" y="56625"/>
                  <a:pt x="882869" y="52552"/>
                </a:cubicBezTo>
                <a:cubicBezTo>
                  <a:pt x="999063" y="33186"/>
                  <a:pt x="885742" y="51834"/>
                  <a:pt x="966952" y="31531"/>
                </a:cubicBezTo>
                <a:cubicBezTo>
                  <a:pt x="984283" y="27198"/>
                  <a:pt x="1001911" y="24124"/>
                  <a:pt x="1019503" y="21020"/>
                </a:cubicBezTo>
                <a:lnTo>
                  <a:pt x="1145628" y="0"/>
                </a:lnTo>
                <a:cubicBezTo>
                  <a:pt x="1233214" y="3503"/>
                  <a:pt x="1320924" y="4679"/>
                  <a:pt x="1408386" y="10510"/>
                </a:cubicBezTo>
                <a:cubicBezTo>
                  <a:pt x="1538669" y="19195"/>
                  <a:pt x="1392207" y="20453"/>
                  <a:pt x="1502979" y="31531"/>
                </a:cubicBezTo>
                <a:cubicBezTo>
                  <a:pt x="1523895" y="33623"/>
                  <a:pt x="1545020" y="31531"/>
                  <a:pt x="1566041" y="31531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56" name="Volný tvar 18455"/>
          <p:cNvSpPr/>
          <p:nvPr/>
        </p:nvSpPr>
        <p:spPr>
          <a:xfrm>
            <a:off x="3365401" y="3594538"/>
            <a:ext cx="271178" cy="515007"/>
          </a:xfrm>
          <a:custGeom>
            <a:avLst/>
            <a:gdLst>
              <a:gd name="connsiteX0" fmla="*/ 271178 w 271178"/>
              <a:gd name="connsiteY0" fmla="*/ 0 h 515007"/>
              <a:gd name="connsiteX1" fmla="*/ 229137 w 271178"/>
              <a:gd name="connsiteY1" fmla="*/ 52552 h 515007"/>
              <a:gd name="connsiteX2" fmla="*/ 197606 w 271178"/>
              <a:gd name="connsiteY2" fmla="*/ 84083 h 515007"/>
              <a:gd name="connsiteX3" fmla="*/ 187096 w 271178"/>
              <a:gd name="connsiteY3" fmla="*/ 115614 h 515007"/>
              <a:gd name="connsiteX4" fmla="*/ 166075 w 271178"/>
              <a:gd name="connsiteY4" fmla="*/ 147145 h 515007"/>
              <a:gd name="connsiteX5" fmla="*/ 134544 w 271178"/>
              <a:gd name="connsiteY5" fmla="*/ 220717 h 515007"/>
              <a:gd name="connsiteX6" fmla="*/ 124033 w 271178"/>
              <a:gd name="connsiteY6" fmla="*/ 262759 h 515007"/>
              <a:gd name="connsiteX7" fmla="*/ 60971 w 271178"/>
              <a:gd name="connsiteY7" fmla="*/ 304800 h 515007"/>
              <a:gd name="connsiteX8" fmla="*/ 29440 w 271178"/>
              <a:gd name="connsiteY8" fmla="*/ 325821 h 515007"/>
              <a:gd name="connsiteX9" fmla="*/ 8420 w 271178"/>
              <a:gd name="connsiteY9" fmla="*/ 515007 h 5150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71178" h="515007">
                <a:moveTo>
                  <a:pt x="271178" y="0"/>
                </a:moveTo>
                <a:cubicBezTo>
                  <a:pt x="257164" y="17517"/>
                  <a:pt x="243909" y="35669"/>
                  <a:pt x="229137" y="52552"/>
                </a:cubicBezTo>
                <a:cubicBezTo>
                  <a:pt x="219349" y="63738"/>
                  <a:pt x="205851" y="71715"/>
                  <a:pt x="197606" y="84083"/>
                </a:cubicBezTo>
                <a:cubicBezTo>
                  <a:pt x="191461" y="93301"/>
                  <a:pt x="192051" y="105705"/>
                  <a:pt x="187096" y="115614"/>
                </a:cubicBezTo>
                <a:cubicBezTo>
                  <a:pt x="181447" y="126912"/>
                  <a:pt x="172342" y="136177"/>
                  <a:pt x="166075" y="147145"/>
                </a:cubicBezTo>
                <a:cubicBezTo>
                  <a:pt x="150057" y="175176"/>
                  <a:pt x="142967" y="191236"/>
                  <a:pt x="134544" y="220717"/>
                </a:cubicBezTo>
                <a:cubicBezTo>
                  <a:pt x="130576" y="234607"/>
                  <a:pt x="133545" y="251888"/>
                  <a:pt x="124033" y="262759"/>
                </a:cubicBezTo>
                <a:cubicBezTo>
                  <a:pt x="107397" y="281772"/>
                  <a:pt x="81992" y="290786"/>
                  <a:pt x="60971" y="304800"/>
                </a:cubicBezTo>
                <a:lnTo>
                  <a:pt x="29440" y="325821"/>
                </a:lnTo>
                <a:cubicBezTo>
                  <a:pt x="-20730" y="401078"/>
                  <a:pt x="8420" y="344720"/>
                  <a:pt x="8420" y="51500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57" name="Volný tvar 18456"/>
          <p:cNvSpPr/>
          <p:nvPr/>
        </p:nvSpPr>
        <p:spPr>
          <a:xfrm>
            <a:off x="2070538" y="2301766"/>
            <a:ext cx="1292772" cy="1240220"/>
          </a:xfrm>
          <a:custGeom>
            <a:avLst/>
            <a:gdLst>
              <a:gd name="connsiteX0" fmla="*/ 0 w 1292772"/>
              <a:gd name="connsiteY0" fmla="*/ 1240220 h 1240220"/>
              <a:gd name="connsiteX1" fmla="*/ 52552 w 1292772"/>
              <a:gd name="connsiteY1" fmla="*/ 1229710 h 1240220"/>
              <a:gd name="connsiteX2" fmla="*/ 84083 w 1292772"/>
              <a:gd name="connsiteY2" fmla="*/ 1198179 h 1240220"/>
              <a:gd name="connsiteX3" fmla="*/ 126124 w 1292772"/>
              <a:gd name="connsiteY3" fmla="*/ 1166648 h 1240220"/>
              <a:gd name="connsiteX4" fmla="*/ 136634 w 1292772"/>
              <a:gd name="connsiteY4" fmla="*/ 1135117 h 1240220"/>
              <a:gd name="connsiteX5" fmla="*/ 157655 w 1292772"/>
              <a:gd name="connsiteY5" fmla="*/ 1093075 h 1240220"/>
              <a:gd name="connsiteX6" fmla="*/ 189186 w 1292772"/>
              <a:gd name="connsiteY6" fmla="*/ 1019503 h 1240220"/>
              <a:gd name="connsiteX7" fmla="*/ 252248 w 1292772"/>
              <a:gd name="connsiteY7" fmla="*/ 977462 h 1240220"/>
              <a:gd name="connsiteX8" fmla="*/ 273269 w 1292772"/>
              <a:gd name="connsiteY8" fmla="*/ 945931 h 1240220"/>
              <a:gd name="connsiteX9" fmla="*/ 304800 w 1292772"/>
              <a:gd name="connsiteY9" fmla="*/ 914400 h 1240220"/>
              <a:gd name="connsiteX10" fmla="*/ 315310 w 1292772"/>
              <a:gd name="connsiteY10" fmla="*/ 882868 h 1240220"/>
              <a:gd name="connsiteX11" fmla="*/ 388883 w 1292772"/>
              <a:gd name="connsiteY11" fmla="*/ 788275 h 1240220"/>
              <a:gd name="connsiteX12" fmla="*/ 399393 w 1292772"/>
              <a:gd name="connsiteY12" fmla="*/ 756744 h 1240220"/>
              <a:gd name="connsiteX13" fmla="*/ 430924 w 1292772"/>
              <a:gd name="connsiteY13" fmla="*/ 735724 h 1240220"/>
              <a:gd name="connsiteX14" fmla="*/ 462455 w 1292772"/>
              <a:gd name="connsiteY14" fmla="*/ 704193 h 1240220"/>
              <a:gd name="connsiteX15" fmla="*/ 515007 w 1292772"/>
              <a:gd name="connsiteY15" fmla="*/ 651641 h 1240220"/>
              <a:gd name="connsiteX16" fmla="*/ 525517 w 1292772"/>
              <a:gd name="connsiteY16" fmla="*/ 609600 h 1240220"/>
              <a:gd name="connsiteX17" fmla="*/ 630621 w 1292772"/>
              <a:gd name="connsiteY17" fmla="*/ 525517 h 1240220"/>
              <a:gd name="connsiteX18" fmla="*/ 662152 w 1292772"/>
              <a:gd name="connsiteY18" fmla="*/ 515006 h 1240220"/>
              <a:gd name="connsiteX19" fmla="*/ 683172 w 1292772"/>
              <a:gd name="connsiteY19" fmla="*/ 483475 h 1240220"/>
              <a:gd name="connsiteX20" fmla="*/ 714703 w 1292772"/>
              <a:gd name="connsiteY20" fmla="*/ 472965 h 1240220"/>
              <a:gd name="connsiteX21" fmla="*/ 746234 w 1292772"/>
              <a:gd name="connsiteY21" fmla="*/ 451944 h 1240220"/>
              <a:gd name="connsiteX22" fmla="*/ 809296 w 1292772"/>
              <a:gd name="connsiteY22" fmla="*/ 409903 h 1240220"/>
              <a:gd name="connsiteX23" fmla="*/ 903890 w 1292772"/>
              <a:gd name="connsiteY23" fmla="*/ 357351 h 1240220"/>
              <a:gd name="connsiteX24" fmla="*/ 924910 w 1292772"/>
              <a:gd name="connsiteY24" fmla="*/ 325820 h 1240220"/>
              <a:gd name="connsiteX25" fmla="*/ 987972 w 1292772"/>
              <a:gd name="connsiteY25" fmla="*/ 304800 h 1240220"/>
              <a:gd name="connsiteX26" fmla="*/ 1019503 w 1292772"/>
              <a:gd name="connsiteY26" fmla="*/ 283779 h 1240220"/>
              <a:gd name="connsiteX27" fmla="*/ 1082565 w 1292772"/>
              <a:gd name="connsiteY27" fmla="*/ 231227 h 1240220"/>
              <a:gd name="connsiteX28" fmla="*/ 1135117 w 1292772"/>
              <a:gd name="connsiteY28" fmla="*/ 168165 h 1240220"/>
              <a:gd name="connsiteX29" fmla="*/ 1156138 w 1292772"/>
              <a:gd name="connsiteY29" fmla="*/ 136634 h 1240220"/>
              <a:gd name="connsiteX30" fmla="*/ 1187669 w 1292772"/>
              <a:gd name="connsiteY30" fmla="*/ 105103 h 1240220"/>
              <a:gd name="connsiteX31" fmla="*/ 1240221 w 1292772"/>
              <a:gd name="connsiteY31" fmla="*/ 42041 h 1240220"/>
              <a:gd name="connsiteX32" fmla="*/ 1292772 w 1292772"/>
              <a:gd name="connsiteY32" fmla="*/ 0 h 1240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292772" h="1240220">
                <a:moveTo>
                  <a:pt x="0" y="1240220"/>
                </a:moveTo>
                <a:cubicBezTo>
                  <a:pt x="17517" y="1236717"/>
                  <a:pt x="36574" y="1237699"/>
                  <a:pt x="52552" y="1229710"/>
                </a:cubicBezTo>
                <a:cubicBezTo>
                  <a:pt x="65847" y="1223063"/>
                  <a:pt x="72798" y="1207852"/>
                  <a:pt x="84083" y="1198179"/>
                </a:cubicBezTo>
                <a:cubicBezTo>
                  <a:pt x="97383" y="1186779"/>
                  <a:pt x="112110" y="1177158"/>
                  <a:pt x="126124" y="1166648"/>
                </a:cubicBezTo>
                <a:cubicBezTo>
                  <a:pt x="129627" y="1156138"/>
                  <a:pt x="132270" y="1145300"/>
                  <a:pt x="136634" y="1135117"/>
                </a:cubicBezTo>
                <a:cubicBezTo>
                  <a:pt x="142806" y="1120716"/>
                  <a:pt x="152154" y="1107746"/>
                  <a:pt x="157655" y="1093075"/>
                </a:cubicBezTo>
                <a:cubicBezTo>
                  <a:pt x="169749" y="1060824"/>
                  <a:pt x="161446" y="1043775"/>
                  <a:pt x="189186" y="1019503"/>
                </a:cubicBezTo>
                <a:cubicBezTo>
                  <a:pt x="208199" y="1002867"/>
                  <a:pt x="252248" y="977462"/>
                  <a:pt x="252248" y="977462"/>
                </a:cubicBezTo>
                <a:cubicBezTo>
                  <a:pt x="259255" y="966952"/>
                  <a:pt x="265182" y="955635"/>
                  <a:pt x="273269" y="945931"/>
                </a:cubicBezTo>
                <a:cubicBezTo>
                  <a:pt x="282785" y="934512"/>
                  <a:pt x="296555" y="926768"/>
                  <a:pt x="304800" y="914400"/>
                </a:cubicBezTo>
                <a:cubicBezTo>
                  <a:pt x="310946" y="905182"/>
                  <a:pt x="309930" y="892553"/>
                  <a:pt x="315310" y="882868"/>
                </a:cubicBezTo>
                <a:cubicBezTo>
                  <a:pt x="346738" y="826298"/>
                  <a:pt x="350584" y="826574"/>
                  <a:pt x="388883" y="788275"/>
                </a:cubicBezTo>
                <a:cubicBezTo>
                  <a:pt x="392386" y="777765"/>
                  <a:pt x="392472" y="765395"/>
                  <a:pt x="399393" y="756744"/>
                </a:cubicBezTo>
                <a:cubicBezTo>
                  <a:pt x="407284" y="746880"/>
                  <a:pt x="421220" y="743811"/>
                  <a:pt x="430924" y="735724"/>
                </a:cubicBezTo>
                <a:cubicBezTo>
                  <a:pt x="442343" y="726208"/>
                  <a:pt x="452939" y="715612"/>
                  <a:pt x="462455" y="704193"/>
                </a:cubicBezTo>
                <a:cubicBezTo>
                  <a:pt x="506248" y="651641"/>
                  <a:pt x="457200" y="690179"/>
                  <a:pt x="515007" y="651641"/>
                </a:cubicBezTo>
                <a:cubicBezTo>
                  <a:pt x="518510" y="637627"/>
                  <a:pt x="517233" y="621434"/>
                  <a:pt x="525517" y="609600"/>
                </a:cubicBezTo>
                <a:cubicBezTo>
                  <a:pt x="558585" y="562359"/>
                  <a:pt x="583636" y="545653"/>
                  <a:pt x="630621" y="525517"/>
                </a:cubicBezTo>
                <a:cubicBezTo>
                  <a:pt x="640804" y="521153"/>
                  <a:pt x="651642" y="518510"/>
                  <a:pt x="662152" y="515006"/>
                </a:cubicBezTo>
                <a:cubicBezTo>
                  <a:pt x="669159" y="504496"/>
                  <a:pt x="673308" y="491366"/>
                  <a:pt x="683172" y="483475"/>
                </a:cubicBezTo>
                <a:cubicBezTo>
                  <a:pt x="691823" y="476554"/>
                  <a:pt x="704794" y="477920"/>
                  <a:pt x="714703" y="472965"/>
                </a:cubicBezTo>
                <a:cubicBezTo>
                  <a:pt x="726001" y="467316"/>
                  <a:pt x="736530" y="460031"/>
                  <a:pt x="746234" y="451944"/>
                </a:cubicBezTo>
                <a:cubicBezTo>
                  <a:pt x="798720" y="408206"/>
                  <a:pt x="753884" y="428373"/>
                  <a:pt x="809296" y="409903"/>
                </a:cubicBezTo>
                <a:cubicBezTo>
                  <a:pt x="881577" y="361717"/>
                  <a:pt x="848392" y="375852"/>
                  <a:pt x="903890" y="357351"/>
                </a:cubicBezTo>
                <a:cubicBezTo>
                  <a:pt x="910897" y="346841"/>
                  <a:pt x="914198" y="332515"/>
                  <a:pt x="924910" y="325820"/>
                </a:cubicBezTo>
                <a:cubicBezTo>
                  <a:pt x="943700" y="314077"/>
                  <a:pt x="987972" y="304800"/>
                  <a:pt x="987972" y="304800"/>
                </a:cubicBezTo>
                <a:cubicBezTo>
                  <a:pt x="998482" y="297793"/>
                  <a:pt x="1009799" y="291866"/>
                  <a:pt x="1019503" y="283779"/>
                </a:cubicBezTo>
                <a:cubicBezTo>
                  <a:pt x="1100429" y="216340"/>
                  <a:pt x="1004279" y="283418"/>
                  <a:pt x="1082565" y="231227"/>
                </a:cubicBezTo>
                <a:cubicBezTo>
                  <a:pt x="1134756" y="152941"/>
                  <a:pt x="1067678" y="249091"/>
                  <a:pt x="1135117" y="168165"/>
                </a:cubicBezTo>
                <a:cubicBezTo>
                  <a:pt x="1143204" y="158461"/>
                  <a:pt x="1148051" y="146338"/>
                  <a:pt x="1156138" y="136634"/>
                </a:cubicBezTo>
                <a:cubicBezTo>
                  <a:pt x="1165654" y="125215"/>
                  <a:pt x="1178153" y="116522"/>
                  <a:pt x="1187669" y="105103"/>
                </a:cubicBezTo>
                <a:cubicBezTo>
                  <a:pt x="1225249" y="60007"/>
                  <a:pt x="1189975" y="83913"/>
                  <a:pt x="1240221" y="42041"/>
                </a:cubicBezTo>
                <a:cubicBezTo>
                  <a:pt x="1319772" y="-24252"/>
                  <a:pt x="1231618" y="61154"/>
                  <a:pt x="1292772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58" name="Volný tvar 18457"/>
          <p:cNvSpPr/>
          <p:nvPr/>
        </p:nvSpPr>
        <p:spPr>
          <a:xfrm>
            <a:off x="1345324" y="2312276"/>
            <a:ext cx="1429407" cy="1671145"/>
          </a:xfrm>
          <a:custGeom>
            <a:avLst/>
            <a:gdLst>
              <a:gd name="connsiteX0" fmla="*/ 0 w 1429407"/>
              <a:gd name="connsiteY0" fmla="*/ 1671145 h 1671145"/>
              <a:gd name="connsiteX1" fmla="*/ 31531 w 1429407"/>
              <a:gd name="connsiteY1" fmla="*/ 1618593 h 1671145"/>
              <a:gd name="connsiteX2" fmla="*/ 63062 w 1429407"/>
              <a:gd name="connsiteY2" fmla="*/ 1597572 h 1671145"/>
              <a:gd name="connsiteX3" fmla="*/ 84083 w 1429407"/>
              <a:gd name="connsiteY3" fmla="*/ 1534510 h 1671145"/>
              <a:gd name="connsiteX4" fmla="*/ 105104 w 1429407"/>
              <a:gd name="connsiteY4" fmla="*/ 1450427 h 1671145"/>
              <a:gd name="connsiteX5" fmla="*/ 178676 w 1429407"/>
              <a:gd name="connsiteY5" fmla="*/ 1355834 h 1671145"/>
              <a:gd name="connsiteX6" fmla="*/ 210207 w 1429407"/>
              <a:gd name="connsiteY6" fmla="*/ 1345324 h 1671145"/>
              <a:gd name="connsiteX7" fmla="*/ 283779 w 1429407"/>
              <a:gd name="connsiteY7" fmla="*/ 1292772 h 1671145"/>
              <a:gd name="connsiteX8" fmla="*/ 315310 w 1429407"/>
              <a:gd name="connsiteY8" fmla="*/ 1282262 h 1671145"/>
              <a:gd name="connsiteX9" fmla="*/ 357352 w 1429407"/>
              <a:gd name="connsiteY9" fmla="*/ 1250731 h 1671145"/>
              <a:gd name="connsiteX10" fmla="*/ 430924 w 1429407"/>
              <a:gd name="connsiteY10" fmla="*/ 1208690 h 1671145"/>
              <a:gd name="connsiteX11" fmla="*/ 525517 w 1429407"/>
              <a:gd name="connsiteY11" fmla="*/ 1124607 h 1671145"/>
              <a:gd name="connsiteX12" fmla="*/ 578069 w 1429407"/>
              <a:gd name="connsiteY12" fmla="*/ 1019503 h 1671145"/>
              <a:gd name="connsiteX13" fmla="*/ 599090 w 1429407"/>
              <a:gd name="connsiteY13" fmla="*/ 987972 h 1671145"/>
              <a:gd name="connsiteX14" fmla="*/ 630621 w 1429407"/>
              <a:gd name="connsiteY14" fmla="*/ 966952 h 1671145"/>
              <a:gd name="connsiteX15" fmla="*/ 651642 w 1429407"/>
              <a:gd name="connsiteY15" fmla="*/ 935421 h 1671145"/>
              <a:gd name="connsiteX16" fmla="*/ 746235 w 1429407"/>
              <a:gd name="connsiteY16" fmla="*/ 882869 h 1671145"/>
              <a:gd name="connsiteX17" fmla="*/ 809297 w 1429407"/>
              <a:gd name="connsiteY17" fmla="*/ 840827 h 1671145"/>
              <a:gd name="connsiteX18" fmla="*/ 840828 w 1429407"/>
              <a:gd name="connsiteY18" fmla="*/ 819807 h 1671145"/>
              <a:gd name="connsiteX19" fmla="*/ 903890 w 1429407"/>
              <a:gd name="connsiteY19" fmla="*/ 767255 h 1671145"/>
              <a:gd name="connsiteX20" fmla="*/ 977462 w 1429407"/>
              <a:gd name="connsiteY20" fmla="*/ 672662 h 1671145"/>
              <a:gd name="connsiteX21" fmla="*/ 1019504 w 1429407"/>
              <a:gd name="connsiteY21" fmla="*/ 620110 h 1671145"/>
              <a:gd name="connsiteX22" fmla="*/ 1030014 w 1429407"/>
              <a:gd name="connsiteY22" fmla="*/ 588579 h 1671145"/>
              <a:gd name="connsiteX23" fmla="*/ 1061545 w 1429407"/>
              <a:gd name="connsiteY23" fmla="*/ 557048 h 1671145"/>
              <a:gd name="connsiteX24" fmla="*/ 1114097 w 1429407"/>
              <a:gd name="connsiteY24" fmla="*/ 493986 h 1671145"/>
              <a:gd name="connsiteX25" fmla="*/ 1166648 w 1429407"/>
              <a:gd name="connsiteY25" fmla="*/ 399393 h 1671145"/>
              <a:gd name="connsiteX26" fmla="*/ 1187669 w 1429407"/>
              <a:gd name="connsiteY26" fmla="*/ 367862 h 1671145"/>
              <a:gd name="connsiteX27" fmla="*/ 1229710 w 1429407"/>
              <a:gd name="connsiteY27" fmla="*/ 304800 h 1671145"/>
              <a:gd name="connsiteX28" fmla="*/ 1261242 w 1429407"/>
              <a:gd name="connsiteY28" fmla="*/ 241738 h 1671145"/>
              <a:gd name="connsiteX29" fmla="*/ 1334814 w 1429407"/>
              <a:gd name="connsiteY29" fmla="*/ 147145 h 1671145"/>
              <a:gd name="connsiteX30" fmla="*/ 1376855 w 1429407"/>
              <a:gd name="connsiteY30" fmla="*/ 63062 h 1671145"/>
              <a:gd name="connsiteX31" fmla="*/ 1408386 w 1429407"/>
              <a:gd name="connsiteY31" fmla="*/ 31531 h 1671145"/>
              <a:gd name="connsiteX32" fmla="*/ 1429407 w 1429407"/>
              <a:gd name="connsiteY32" fmla="*/ 0 h 1671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429407" h="1671145">
                <a:moveTo>
                  <a:pt x="0" y="1671145"/>
                </a:moveTo>
                <a:cubicBezTo>
                  <a:pt x="10510" y="1653628"/>
                  <a:pt x="18236" y="1634104"/>
                  <a:pt x="31531" y="1618593"/>
                </a:cubicBezTo>
                <a:cubicBezTo>
                  <a:pt x="39752" y="1609002"/>
                  <a:pt x="56367" y="1608284"/>
                  <a:pt x="63062" y="1597572"/>
                </a:cubicBezTo>
                <a:cubicBezTo>
                  <a:pt x="74806" y="1578782"/>
                  <a:pt x="78709" y="1556006"/>
                  <a:pt x="84083" y="1534510"/>
                </a:cubicBezTo>
                <a:cubicBezTo>
                  <a:pt x="91090" y="1506482"/>
                  <a:pt x="89079" y="1474465"/>
                  <a:pt x="105104" y="1450427"/>
                </a:cubicBezTo>
                <a:cubicBezTo>
                  <a:pt x="121808" y="1425371"/>
                  <a:pt x="149039" y="1375592"/>
                  <a:pt x="178676" y="1355834"/>
                </a:cubicBezTo>
                <a:cubicBezTo>
                  <a:pt x="187894" y="1349689"/>
                  <a:pt x="199697" y="1348827"/>
                  <a:pt x="210207" y="1345324"/>
                </a:cubicBezTo>
                <a:cubicBezTo>
                  <a:pt x="219727" y="1338184"/>
                  <a:pt x="268412" y="1300456"/>
                  <a:pt x="283779" y="1292772"/>
                </a:cubicBezTo>
                <a:cubicBezTo>
                  <a:pt x="293688" y="1287817"/>
                  <a:pt x="304800" y="1285765"/>
                  <a:pt x="315310" y="1282262"/>
                </a:cubicBezTo>
                <a:cubicBezTo>
                  <a:pt x="329324" y="1271752"/>
                  <a:pt x="342497" y="1260015"/>
                  <a:pt x="357352" y="1250731"/>
                </a:cubicBezTo>
                <a:cubicBezTo>
                  <a:pt x="389399" y="1230702"/>
                  <a:pt x="403523" y="1233047"/>
                  <a:pt x="430924" y="1208690"/>
                </a:cubicBezTo>
                <a:cubicBezTo>
                  <a:pt x="538915" y="1112698"/>
                  <a:pt x="453955" y="1172313"/>
                  <a:pt x="525517" y="1124607"/>
                </a:cubicBezTo>
                <a:cubicBezTo>
                  <a:pt x="542155" y="1058056"/>
                  <a:pt x="528015" y="1094583"/>
                  <a:pt x="578069" y="1019503"/>
                </a:cubicBezTo>
                <a:cubicBezTo>
                  <a:pt x="585076" y="1008993"/>
                  <a:pt x="588580" y="994979"/>
                  <a:pt x="599090" y="987972"/>
                </a:cubicBezTo>
                <a:lnTo>
                  <a:pt x="630621" y="966952"/>
                </a:lnTo>
                <a:cubicBezTo>
                  <a:pt x="637628" y="956442"/>
                  <a:pt x="642136" y="943739"/>
                  <a:pt x="651642" y="935421"/>
                </a:cubicBezTo>
                <a:cubicBezTo>
                  <a:pt x="696124" y="896499"/>
                  <a:pt x="702927" y="897305"/>
                  <a:pt x="746235" y="882869"/>
                </a:cubicBezTo>
                <a:lnTo>
                  <a:pt x="809297" y="840827"/>
                </a:lnTo>
                <a:cubicBezTo>
                  <a:pt x="819807" y="833820"/>
                  <a:pt x="831896" y="828739"/>
                  <a:pt x="840828" y="819807"/>
                </a:cubicBezTo>
                <a:cubicBezTo>
                  <a:pt x="881291" y="779344"/>
                  <a:pt x="859992" y="796521"/>
                  <a:pt x="903890" y="767255"/>
                </a:cubicBezTo>
                <a:cubicBezTo>
                  <a:pt x="954176" y="691825"/>
                  <a:pt x="928067" y="722057"/>
                  <a:pt x="977462" y="672662"/>
                </a:cubicBezTo>
                <a:cubicBezTo>
                  <a:pt x="1003883" y="593406"/>
                  <a:pt x="965170" y="688029"/>
                  <a:pt x="1019504" y="620110"/>
                </a:cubicBezTo>
                <a:cubicBezTo>
                  <a:pt x="1026425" y="611459"/>
                  <a:pt x="1023869" y="597797"/>
                  <a:pt x="1030014" y="588579"/>
                </a:cubicBezTo>
                <a:cubicBezTo>
                  <a:pt x="1038259" y="576211"/>
                  <a:pt x="1052029" y="568467"/>
                  <a:pt x="1061545" y="557048"/>
                </a:cubicBezTo>
                <a:cubicBezTo>
                  <a:pt x="1134709" y="469251"/>
                  <a:pt x="1021979" y="586104"/>
                  <a:pt x="1114097" y="493986"/>
                </a:cubicBezTo>
                <a:cubicBezTo>
                  <a:pt x="1132596" y="438488"/>
                  <a:pt x="1118462" y="471672"/>
                  <a:pt x="1166648" y="399393"/>
                </a:cubicBezTo>
                <a:lnTo>
                  <a:pt x="1187669" y="367862"/>
                </a:lnTo>
                <a:cubicBezTo>
                  <a:pt x="1212658" y="292892"/>
                  <a:pt x="1177225" y="383526"/>
                  <a:pt x="1229710" y="304800"/>
                </a:cubicBezTo>
                <a:cubicBezTo>
                  <a:pt x="1292914" y="209996"/>
                  <a:pt x="1178551" y="340966"/>
                  <a:pt x="1261242" y="241738"/>
                </a:cubicBezTo>
                <a:cubicBezTo>
                  <a:pt x="1304494" y="189836"/>
                  <a:pt x="1294969" y="226836"/>
                  <a:pt x="1334814" y="147145"/>
                </a:cubicBezTo>
                <a:cubicBezTo>
                  <a:pt x="1348828" y="119117"/>
                  <a:pt x="1354697" y="85220"/>
                  <a:pt x="1376855" y="63062"/>
                </a:cubicBezTo>
                <a:cubicBezTo>
                  <a:pt x="1387365" y="52552"/>
                  <a:pt x="1398870" y="42950"/>
                  <a:pt x="1408386" y="31531"/>
                </a:cubicBezTo>
                <a:cubicBezTo>
                  <a:pt x="1416473" y="21827"/>
                  <a:pt x="1429407" y="0"/>
                  <a:pt x="1429407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59" name="Volný tvar 18458"/>
          <p:cNvSpPr/>
          <p:nvPr/>
        </p:nvSpPr>
        <p:spPr>
          <a:xfrm>
            <a:off x="1471249" y="4614041"/>
            <a:ext cx="73772" cy="630621"/>
          </a:xfrm>
          <a:custGeom>
            <a:avLst/>
            <a:gdLst>
              <a:gd name="connsiteX0" fmla="*/ 73772 w 73772"/>
              <a:gd name="connsiteY0" fmla="*/ 0 h 630621"/>
              <a:gd name="connsiteX1" fmla="*/ 31730 w 73772"/>
              <a:gd name="connsiteY1" fmla="*/ 115614 h 630621"/>
              <a:gd name="connsiteX2" fmla="*/ 21220 w 73772"/>
              <a:gd name="connsiteY2" fmla="*/ 147145 h 630621"/>
              <a:gd name="connsiteX3" fmla="*/ 10710 w 73772"/>
              <a:gd name="connsiteY3" fmla="*/ 199697 h 630621"/>
              <a:gd name="connsiteX4" fmla="*/ 10710 w 73772"/>
              <a:gd name="connsiteY4" fmla="*/ 472966 h 630621"/>
              <a:gd name="connsiteX5" fmla="*/ 21220 w 73772"/>
              <a:gd name="connsiteY5" fmla="*/ 504497 h 630621"/>
              <a:gd name="connsiteX6" fmla="*/ 52751 w 73772"/>
              <a:gd name="connsiteY6" fmla="*/ 609600 h 630621"/>
              <a:gd name="connsiteX7" fmla="*/ 73772 w 73772"/>
              <a:gd name="connsiteY7" fmla="*/ 630621 h 630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3772" h="630621">
                <a:moveTo>
                  <a:pt x="73772" y="0"/>
                </a:moveTo>
                <a:cubicBezTo>
                  <a:pt x="44524" y="73119"/>
                  <a:pt x="58715" y="34660"/>
                  <a:pt x="31730" y="115614"/>
                </a:cubicBezTo>
                <a:cubicBezTo>
                  <a:pt x="28227" y="126124"/>
                  <a:pt x="23393" y="136281"/>
                  <a:pt x="21220" y="147145"/>
                </a:cubicBezTo>
                <a:lnTo>
                  <a:pt x="10710" y="199697"/>
                </a:lnTo>
                <a:cubicBezTo>
                  <a:pt x="2530" y="338749"/>
                  <a:pt x="-8620" y="356987"/>
                  <a:pt x="10710" y="472966"/>
                </a:cubicBezTo>
                <a:cubicBezTo>
                  <a:pt x="12531" y="483894"/>
                  <a:pt x="18176" y="493844"/>
                  <a:pt x="21220" y="504497"/>
                </a:cubicBezTo>
                <a:cubicBezTo>
                  <a:pt x="26936" y="524504"/>
                  <a:pt x="42759" y="599608"/>
                  <a:pt x="52751" y="609600"/>
                </a:cubicBezTo>
                <a:lnTo>
                  <a:pt x="73772" y="630621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60" name="Volný tvar 18459"/>
          <p:cNvSpPr/>
          <p:nvPr/>
        </p:nvSpPr>
        <p:spPr>
          <a:xfrm>
            <a:off x="1345324" y="4424855"/>
            <a:ext cx="189226" cy="1093076"/>
          </a:xfrm>
          <a:custGeom>
            <a:avLst/>
            <a:gdLst>
              <a:gd name="connsiteX0" fmla="*/ 189186 w 189226"/>
              <a:gd name="connsiteY0" fmla="*/ 0 h 1093076"/>
              <a:gd name="connsiteX1" fmla="*/ 168166 w 189226"/>
              <a:gd name="connsiteY1" fmla="*/ 52552 h 1093076"/>
              <a:gd name="connsiteX2" fmla="*/ 126124 w 189226"/>
              <a:gd name="connsiteY2" fmla="*/ 115614 h 1093076"/>
              <a:gd name="connsiteX3" fmla="*/ 105104 w 189226"/>
              <a:gd name="connsiteY3" fmla="*/ 147145 h 1093076"/>
              <a:gd name="connsiteX4" fmla="*/ 84083 w 189226"/>
              <a:gd name="connsiteY4" fmla="*/ 189186 h 1093076"/>
              <a:gd name="connsiteX5" fmla="*/ 42042 w 189226"/>
              <a:gd name="connsiteY5" fmla="*/ 262759 h 1093076"/>
              <a:gd name="connsiteX6" fmla="*/ 31531 w 189226"/>
              <a:gd name="connsiteY6" fmla="*/ 304800 h 1093076"/>
              <a:gd name="connsiteX7" fmla="*/ 10510 w 189226"/>
              <a:gd name="connsiteY7" fmla="*/ 367862 h 1093076"/>
              <a:gd name="connsiteX8" fmla="*/ 0 w 189226"/>
              <a:gd name="connsiteY8" fmla="*/ 399393 h 1093076"/>
              <a:gd name="connsiteX9" fmla="*/ 10510 w 189226"/>
              <a:gd name="connsiteY9" fmla="*/ 714704 h 1093076"/>
              <a:gd name="connsiteX10" fmla="*/ 31531 w 189226"/>
              <a:gd name="connsiteY10" fmla="*/ 777766 h 1093076"/>
              <a:gd name="connsiteX11" fmla="*/ 42042 w 189226"/>
              <a:gd name="connsiteY11" fmla="*/ 819807 h 1093076"/>
              <a:gd name="connsiteX12" fmla="*/ 63062 w 189226"/>
              <a:gd name="connsiteY12" fmla="*/ 851338 h 1093076"/>
              <a:gd name="connsiteX13" fmla="*/ 84083 w 189226"/>
              <a:gd name="connsiteY13" fmla="*/ 893379 h 1093076"/>
              <a:gd name="connsiteX14" fmla="*/ 115614 w 189226"/>
              <a:gd name="connsiteY14" fmla="*/ 956442 h 1093076"/>
              <a:gd name="connsiteX15" fmla="*/ 157655 w 189226"/>
              <a:gd name="connsiteY15" fmla="*/ 1051035 h 1093076"/>
              <a:gd name="connsiteX16" fmla="*/ 189186 w 189226"/>
              <a:gd name="connsiteY16" fmla="*/ 1093076 h 1093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9226" h="1093076">
                <a:moveTo>
                  <a:pt x="189186" y="0"/>
                </a:moveTo>
                <a:cubicBezTo>
                  <a:pt x="182179" y="17517"/>
                  <a:pt x="177200" y="35989"/>
                  <a:pt x="168166" y="52552"/>
                </a:cubicBezTo>
                <a:cubicBezTo>
                  <a:pt x="156068" y="74731"/>
                  <a:pt x="140138" y="94593"/>
                  <a:pt x="126124" y="115614"/>
                </a:cubicBezTo>
                <a:cubicBezTo>
                  <a:pt x="119117" y="126124"/>
                  <a:pt x="110753" y="135847"/>
                  <a:pt x="105104" y="147145"/>
                </a:cubicBezTo>
                <a:lnTo>
                  <a:pt x="84083" y="189186"/>
                </a:lnTo>
                <a:cubicBezTo>
                  <a:pt x="56447" y="299736"/>
                  <a:pt x="97700" y="165359"/>
                  <a:pt x="42042" y="262759"/>
                </a:cubicBezTo>
                <a:cubicBezTo>
                  <a:pt x="34875" y="275301"/>
                  <a:pt x="35682" y="290964"/>
                  <a:pt x="31531" y="304800"/>
                </a:cubicBezTo>
                <a:cubicBezTo>
                  <a:pt x="25164" y="326023"/>
                  <a:pt x="17517" y="346841"/>
                  <a:pt x="10510" y="367862"/>
                </a:cubicBezTo>
                <a:lnTo>
                  <a:pt x="0" y="399393"/>
                </a:lnTo>
                <a:cubicBezTo>
                  <a:pt x="3503" y="504497"/>
                  <a:pt x="1777" y="609905"/>
                  <a:pt x="10510" y="714704"/>
                </a:cubicBezTo>
                <a:cubicBezTo>
                  <a:pt x="12350" y="736785"/>
                  <a:pt x="26157" y="756270"/>
                  <a:pt x="31531" y="777766"/>
                </a:cubicBezTo>
                <a:cubicBezTo>
                  <a:pt x="35035" y="791780"/>
                  <a:pt x="36352" y="806530"/>
                  <a:pt x="42042" y="819807"/>
                </a:cubicBezTo>
                <a:cubicBezTo>
                  <a:pt x="47018" y="831417"/>
                  <a:pt x="56795" y="840371"/>
                  <a:pt x="63062" y="851338"/>
                </a:cubicBezTo>
                <a:cubicBezTo>
                  <a:pt x="70835" y="864941"/>
                  <a:pt x="77911" y="878978"/>
                  <a:pt x="84083" y="893379"/>
                </a:cubicBezTo>
                <a:cubicBezTo>
                  <a:pt x="110193" y="954303"/>
                  <a:pt x="75215" y="895844"/>
                  <a:pt x="115614" y="956442"/>
                </a:cubicBezTo>
                <a:cubicBezTo>
                  <a:pt x="130890" y="1002268"/>
                  <a:pt x="129897" y="1017725"/>
                  <a:pt x="157655" y="1051035"/>
                </a:cubicBezTo>
                <a:cubicBezTo>
                  <a:pt x="191663" y="1091845"/>
                  <a:pt x="189186" y="1066099"/>
                  <a:pt x="189186" y="109307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61" name="Volný tvar 18460"/>
          <p:cNvSpPr/>
          <p:nvPr/>
        </p:nvSpPr>
        <p:spPr>
          <a:xfrm>
            <a:off x="1145628" y="4193628"/>
            <a:ext cx="388882" cy="1608082"/>
          </a:xfrm>
          <a:custGeom>
            <a:avLst/>
            <a:gdLst>
              <a:gd name="connsiteX0" fmla="*/ 388882 w 388882"/>
              <a:gd name="connsiteY0" fmla="*/ 0 h 1608082"/>
              <a:gd name="connsiteX1" fmla="*/ 304800 w 388882"/>
              <a:gd name="connsiteY1" fmla="*/ 42041 h 1608082"/>
              <a:gd name="connsiteX2" fmla="*/ 231227 w 388882"/>
              <a:gd name="connsiteY2" fmla="*/ 84082 h 1608082"/>
              <a:gd name="connsiteX3" fmla="*/ 189186 w 388882"/>
              <a:gd name="connsiteY3" fmla="*/ 178675 h 1608082"/>
              <a:gd name="connsiteX4" fmla="*/ 168165 w 388882"/>
              <a:gd name="connsiteY4" fmla="*/ 241738 h 1608082"/>
              <a:gd name="connsiteX5" fmla="*/ 147144 w 388882"/>
              <a:gd name="connsiteY5" fmla="*/ 325820 h 1608082"/>
              <a:gd name="connsiteX6" fmla="*/ 126124 w 388882"/>
              <a:gd name="connsiteY6" fmla="*/ 357351 h 1608082"/>
              <a:gd name="connsiteX7" fmla="*/ 105103 w 388882"/>
              <a:gd name="connsiteY7" fmla="*/ 483475 h 1608082"/>
              <a:gd name="connsiteX8" fmla="*/ 94593 w 388882"/>
              <a:gd name="connsiteY8" fmla="*/ 525517 h 1608082"/>
              <a:gd name="connsiteX9" fmla="*/ 84082 w 388882"/>
              <a:gd name="connsiteY9" fmla="*/ 588579 h 1608082"/>
              <a:gd name="connsiteX10" fmla="*/ 52551 w 388882"/>
              <a:gd name="connsiteY10" fmla="*/ 662151 h 1608082"/>
              <a:gd name="connsiteX11" fmla="*/ 42041 w 388882"/>
              <a:gd name="connsiteY11" fmla="*/ 714703 h 1608082"/>
              <a:gd name="connsiteX12" fmla="*/ 21020 w 388882"/>
              <a:gd name="connsiteY12" fmla="*/ 788275 h 1608082"/>
              <a:gd name="connsiteX13" fmla="*/ 0 w 388882"/>
              <a:gd name="connsiteY13" fmla="*/ 893379 h 1608082"/>
              <a:gd name="connsiteX14" fmla="*/ 10510 w 388882"/>
              <a:gd name="connsiteY14" fmla="*/ 1124606 h 1608082"/>
              <a:gd name="connsiteX15" fmla="*/ 21020 w 388882"/>
              <a:gd name="connsiteY15" fmla="*/ 1166648 h 1608082"/>
              <a:gd name="connsiteX16" fmla="*/ 31531 w 388882"/>
              <a:gd name="connsiteY16" fmla="*/ 1219200 h 1608082"/>
              <a:gd name="connsiteX17" fmla="*/ 42041 w 388882"/>
              <a:gd name="connsiteY17" fmla="*/ 1261241 h 1608082"/>
              <a:gd name="connsiteX18" fmla="*/ 73572 w 388882"/>
              <a:gd name="connsiteY18" fmla="*/ 1303282 h 1608082"/>
              <a:gd name="connsiteX19" fmla="*/ 94593 w 388882"/>
              <a:gd name="connsiteY19" fmla="*/ 1345324 h 1608082"/>
              <a:gd name="connsiteX20" fmla="*/ 136634 w 388882"/>
              <a:gd name="connsiteY20" fmla="*/ 1408386 h 1608082"/>
              <a:gd name="connsiteX21" fmla="*/ 157655 w 388882"/>
              <a:gd name="connsiteY21" fmla="*/ 1439917 h 1608082"/>
              <a:gd name="connsiteX22" fmla="*/ 231227 w 388882"/>
              <a:gd name="connsiteY22" fmla="*/ 1566041 h 1608082"/>
              <a:gd name="connsiteX23" fmla="*/ 262758 w 388882"/>
              <a:gd name="connsiteY23" fmla="*/ 1608082 h 16080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88882" h="1608082">
                <a:moveTo>
                  <a:pt x="388882" y="0"/>
                </a:moveTo>
                <a:cubicBezTo>
                  <a:pt x="285415" y="41386"/>
                  <a:pt x="378267" y="60"/>
                  <a:pt x="304800" y="42041"/>
                </a:cubicBezTo>
                <a:cubicBezTo>
                  <a:pt x="211442" y="95389"/>
                  <a:pt x="308057" y="32863"/>
                  <a:pt x="231227" y="84082"/>
                </a:cubicBezTo>
                <a:cubicBezTo>
                  <a:pt x="197914" y="134051"/>
                  <a:pt x="214202" y="103627"/>
                  <a:pt x="189186" y="178675"/>
                </a:cubicBezTo>
                <a:cubicBezTo>
                  <a:pt x="189182" y="178688"/>
                  <a:pt x="168168" y="241725"/>
                  <a:pt x="168165" y="241738"/>
                </a:cubicBezTo>
                <a:cubicBezTo>
                  <a:pt x="164166" y="261733"/>
                  <a:pt x="157919" y="304270"/>
                  <a:pt x="147144" y="325820"/>
                </a:cubicBezTo>
                <a:cubicBezTo>
                  <a:pt x="141495" y="337118"/>
                  <a:pt x="133131" y="346841"/>
                  <a:pt x="126124" y="357351"/>
                </a:cubicBezTo>
                <a:cubicBezTo>
                  <a:pt x="119117" y="399392"/>
                  <a:pt x="115440" y="442126"/>
                  <a:pt x="105103" y="483475"/>
                </a:cubicBezTo>
                <a:cubicBezTo>
                  <a:pt x="101600" y="497489"/>
                  <a:pt x="97426" y="511352"/>
                  <a:pt x="94593" y="525517"/>
                </a:cubicBezTo>
                <a:cubicBezTo>
                  <a:pt x="90414" y="546414"/>
                  <a:pt x="90206" y="568167"/>
                  <a:pt x="84082" y="588579"/>
                </a:cubicBezTo>
                <a:cubicBezTo>
                  <a:pt x="38972" y="738947"/>
                  <a:pt x="81548" y="546164"/>
                  <a:pt x="52551" y="662151"/>
                </a:cubicBezTo>
                <a:cubicBezTo>
                  <a:pt x="48218" y="679482"/>
                  <a:pt x="46374" y="697372"/>
                  <a:pt x="42041" y="714703"/>
                </a:cubicBezTo>
                <a:cubicBezTo>
                  <a:pt x="22009" y="794835"/>
                  <a:pt x="40678" y="689986"/>
                  <a:pt x="21020" y="788275"/>
                </a:cubicBezTo>
                <a:cubicBezTo>
                  <a:pt x="-4755" y="917151"/>
                  <a:pt x="24416" y="795712"/>
                  <a:pt x="0" y="893379"/>
                </a:cubicBezTo>
                <a:cubicBezTo>
                  <a:pt x="3503" y="970455"/>
                  <a:pt x="4593" y="1047678"/>
                  <a:pt x="10510" y="1124606"/>
                </a:cubicBezTo>
                <a:cubicBezTo>
                  <a:pt x="11618" y="1139009"/>
                  <a:pt x="17886" y="1152547"/>
                  <a:pt x="21020" y="1166648"/>
                </a:cubicBezTo>
                <a:cubicBezTo>
                  <a:pt x="24895" y="1184087"/>
                  <a:pt x="27656" y="1201761"/>
                  <a:pt x="31531" y="1219200"/>
                </a:cubicBezTo>
                <a:cubicBezTo>
                  <a:pt x="34665" y="1233301"/>
                  <a:pt x="35581" y="1248321"/>
                  <a:pt x="42041" y="1261241"/>
                </a:cubicBezTo>
                <a:cubicBezTo>
                  <a:pt x="49875" y="1276909"/>
                  <a:pt x="64288" y="1288428"/>
                  <a:pt x="73572" y="1303282"/>
                </a:cubicBezTo>
                <a:cubicBezTo>
                  <a:pt x="81876" y="1316569"/>
                  <a:pt x="86532" y="1331889"/>
                  <a:pt x="94593" y="1345324"/>
                </a:cubicBezTo>
                <a:cubicBezTo>
                  <a:pt x="107591" y="1366987"/>
                  <a:pt x="122620" y="1387365"/>
                  <a:pt x="136634" y="1408386"/>
                </a:cubicBezTo>
                <a:cubicBezTo>
                  <a:pt x="143641" y="1418896"/>
                  <a:pt x="152006" y="1428619"/>
                  <a:pt x="157655" y="1439917"/>
                </a:cubicBezTo>
                <a:cubicBezTo>
                  <a:pt x="207530" y="1539668"/>
                  <a:pt x="180894" y="1498931"/>
                  <a:pt x="231227" y="1566041"/>
                </a:cubicBezTo>
                <a:cubicBezTo>
                  <a:pt x="244215" y="1605004"/>
                  <a:pt x="231829" y="1592617"/>
                  <a:pt x="262758" y="160808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62" name="Volný tvar 18461"/>
          <p:cNvSpPr/>
          <p:nvPr/>
        </p:nvSpPr>
        <p:spPr>
          <a:xfrm>
            <a:off x="1050729" y="4014952"/>
            <a:ext cx="305326" cy="588579"/>
          </a:xfrm>
          <a:custGeom>
            <a:avLst/>
            <a:gdLst>
              <a:gd name="connsiteX0" fmla="*/ 284085 w 305326"/>
              <a:gd name="connsiteY0" fmla="*/ 0 h 588579"/>
              <a:gd name="connsiteX1" fmla="*/ 305105 w 305326"/>
              <a:gd name="connsiteY1" fmla="*/ 52551 h 588579"/>
              <a:gd name="connsiteX2" fmla="*/ 263064 w 305326"/>
              <a:gd name="connsiteY2" fmla="*/ 115614 h 588579"/>
              <a:gd name="connsiteX3" fmla="*/ 200002 w 305326"/>
              <a:gd name="connsiteY3" fmla="*/ 157655 h 588579"/>
              <a:gd name="connsiteX4" fmla="*/ 168471 w 305326"/>
              <a:gd name="connsiteY4" fmla="*/ 178676 h 588579"/>
              <a:gd name="connsiteX5" fmla="*/ 147450 w 305326"/>
              <a:gd name="connsiteY5" fmla="*/ 220717 h 588579"/>
              <a:gd name="connsiteX6" fmla="*/ 126430 w 305326"/>
              <a:gd name="connsiteY6" fmla="*/ 252248 h 588579"/>
              <a:gd name="connsiteX7" fmla="*/ 94899 w 305326"/>
              <a:gd name="connsiteY7" fmla="*/ 315310 h 588579"/>
              <a:gd name="connsiteX8" fmla="*/ 84388 w 305326"/>
              <a:gd name="connsiteY8" fmla="*/ 357351 h 588579"/>
              <a:gd name="connsiteX9" fmla="*/ 42347 w 305326"/>
              <a:gd name="connsiteY9" fmla="*/ 420414 h 588579"/>
              <a:gd name="connsiteX10" fmla="*/ 21326 w 305326"/>
              <a:gd name="connsiteY10" fmla="*/ 504496 h 588579"/>
              <a:gd name="connsiteX11" fmla="*/ 305 w 305326"/>
              <a:gd name="connsiteY11" fmla="*/ 578069 h 588579"/>
              <a:gd name="connsiteX12" fmla="*/ 305 w 305326"/>
              <a:gd name="connsiteY12" fmla="*/ 588579 h 5885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05326" h="588579">
                <a:moveTo>
                  <a:pt x="284085" y="0"/>
                </a:moveTo>
                <a:cubicBezTo>
                  <a:pt x="291092" y="17517"/>
                  <a:pt x="302765" y="33830"/>
                  <a:pt x="305105" y="52551"/>
                </a:cubicBezTo>
                <a:cubicBezTo>
                  <a:pt x="308213" y="77415"/>
                  <a:pt x="277852" y="104112"/>
                  <a:pt x="263064" y="115614"/>
                </a:cubicBezTo>
                <a:cubicBezTo>
                  <a:pt x="243122" y="131124"/>
                  <a:pt x="221023" y="143641"/>
                  <a:pt x="200002" y="157655"/>
                </a:cubicBezTo>
                <a:lnTo>
                  <a:pt x="168471" y="178676"/>
                </a:lnTo>
                <a:cubicBezTo>
                  <a:pt x="161464" y="192690"/>
                  <a:pt x="155223" y="207114"/>
                  <a:pt x="147450" y="220717"/>
                </a:cubicBezTo>
                <a:cubicBezTo>
                  <a:pt x="141183" y="231684"/>
                  <a:pt x="132079" y="240950"/>
                  <a:pt x="126430" y="252248"/>
                </a:cubicBezTo>
                <a:cubicBezTo>
                  <a:pt x="82916" y="339277"/>
                  <a:pt x="155139" y="224947"/>
                  <a:pt x="94899" y="315310"/>
                </a:cubicBezTo>
                <a:cubicBezTo>
                  <a:pt x="91395" y="329324"/>
                  <a:pt x="90848" y="344431"/>
                  <a:pt x="84388" y="357351"/>
                </a:cubicBezTo>
                <a:cubicBezTo>
                  <a:pt x="73090" y="379948"/>
                  <a:pt x="42347" y="420414"/>
                  <a:pt x="42347" y="420414"/>
                </a:cubicBezTo>
                <a:cubicBezTo>
                  <a:pt x="18323" y="492490"/>
                  <a:pt x="46693" y="403032"/>
                  <a:pt x="21326" y="504496"/>
                </a:cubicBezTo>
                <a:cubicBezTo>
                  <a:pt x="1293" y="584624"/>
                  <a:pt x="19963" y="479783"/>
                  <a:pt x="305" y="578069"/>
                </a:cubicBezTo>
                <a:cubicBezTo>
                  <a:pt x="-382" y="581504"/>
                  <a:pt x="305" y="585076"/>
                  <a:pt x="305" y="58857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63" name="Volný tvar 18462"/>
          <p:cNvSpPr/>
          <p:nvPr/>
        </p:nvSpPr>
        <p:spPr>
          <a:xfrm>
            <a:off x="4540469" y="5628752"/>
            <a:ext cx="1072055" cy="172958"/>
          </a:xfrm>
          <a:custGeom>
            <a:avLst/>
            <a:gdLst>
              <a:gd name="connsiteX0" fmla="*/ 0 w 1072055"/>
              <a:gd name="connsiteY0" fmla="*/ 172958 h 172958"/>
              <a:gd name="connsiteX1" fmla="*/ 189186 w 1072055"/>
              <a:gd name="connsiteY1" fmla="*/ 46834 h 172958"/>
              <a:gd name="connsiteX2" fmla="*/ 367862 w 1072055"/>
              <a:gd name="connsiteY2" fmla="*/ 25814 h 172958"/>
              <a:gd name="connsiteX3" fmla="*/ 567559 w 1072055"/>
              <a:gd name="connsiteY3" fmla="*/ 4793 h 172958"/>
              <a:gd name="connsiteX4" fmla="*/ 788276 w 1072055"/>
              <a:gd name="connsiteY4" fmla="*/ 4793 h 172958"/>
              <a:gd name="connsiteX5" fmla="*/ 966952 w 1072055"/>
              <a:gd name="connsiteY5" fmla="*/ 57345 h 172958"/>
              <a:gd name="connsiteX6" fmla="*/ 1040524 w 1072055"/>
              <a:gd name="connsiteY6" fmla="*/ 109896 h 172958"/>
              <a:gd name="connsiteX7" fmla="*/ 1072055 w 1072055"/>
              <a:gd name="connsiteY7" fmla="*/ 151938 h 172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72055" h="172958">
                <a:moveTo>
                  <a:pt x="0" y="172958"/>
                </a:moveTo>
                <a:cubicBezTo>
                  <a:pt x="63938" y="122158"/>
                  <a:pt x="127876" y="71358"/>
                  <a:pt x="189186" y="46834"/>
                </a:cubicBezTo>
                <a:cubicBezTo>
                  <a:pt x="250496" y="22310"/>
                  <a:pt x="367862" y="25814"/>
                  <a:pt x="367862" y="25814"/>
                </a:cubicBezTo>
                <a:cubicBezTo>
                  <a:pt x="430924" y="18807"/>
                  <a:pt x="497490" y="8296"/>
                  <a:pt x="567559" y="4793"/>
                </a:cubicBezTo>
                <a:cubicBezTo>
                  <a:pt x="637628" y="1289"/>
                  <a:pt x="721711" y="-3966"/>
                  <a:pt x="788276" y="4793"/>
                </a:cubicBezTo>
                <a:cubicBezTo>
                  <a:pt x="854841" y="13552"/>
                  <a:pt x="924911" y="39828"/>
                  <a:pt x="966952" y="57345"/>
                </a:cubicBezTo>
                <a:cubicBezTo>
                  <a:pt x="1008993" y="74862"/>
                  <a:pt x="1023007" y="94131"/>
                  <a:pt x="1040524" y="109896"/>
                </a:cubicBezTo>
                <a:cubicBezTo>
                  <a:pt x="1058041" y="125661"/>
                  <a:pt x="1038772" y="130917"/>
                  <a:pt x="1072055" y="15193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64" name="Volný tvar 18463"/>
          <p:cNvSpPr/>
          <p:nvPr/>
        </p:nvSpPr>
        <p:spPr>
          <a:xfrm>
            <a:off x="4424855" y="5516763"/>
            <a:ext cx="1303283" cy="263927"/>
          </a:xfrm>
          <a:custGeom>
            <a:avLst/>
            <a:gdLst>
              <a:gd name="connsiteX0" fmla="*/ 0 w 1303283"/>
              <a:gd name="connsiteY0" fmla="*/ 263927 h 263927"/>
              <a:gd name="connsiteX1" fmla="*/ 63062 w 1303283"/>
              <a:gd name="connsiteY1" fmla="*/ 190354 h 263927"/>
              <a:gd name="connsiteX2" fmla="*/ 189186 w 1303283"/>
              <a:gd name="connsiteY2" fmla="*/ 148313 h 263927"/>
              <a:gd name="connsiteX3" fmla="*/ 357352 w 1303283"/>
              <a:gd name="connsiteY3" fmla="*/ 106271 h 263927"/>
              <a:gd name="connsiteX4" fmla="*/ 420414 w 1303283"/>
              <a:gd name="connsiteY4" fmla="*/ 64230 h 263927"/>
              <a:gd name="connsiteX5" fmla="*/ 609600 w 1303283"/>
              <a:gd name="connsiteY5" fmla="*/ 22189 h 263927"/>
              <a:gd name="connsiteX6" fmla="*/ 788276 w 1303283"/>
              <a:gd name="connsiteY6" fmla="*/ 1168 h 263927"/>
              <a:gd name="connsiteX7" fmla="*/ 977462 w 1303283"/>
              <a:gd name="connsiteY7" fmla="*/ 11678 h 263927"/>
              <a:gd name="connsiteX8" fmla="*/ 1145628 w 1303283"/>
              <a:gd name="connsiteY8" fmla="*/ 85251 h 263927"/>
              <a:gd name="connsiteX9" fmla="*/ 1240221 w 1303283"/>
              <a:gd name="connsiteY9" fmla="*/ 169334 h 263927"/>
              <a:gd name="connsiteX10" fmla="*/ 1292773 w 1303283"/>
              <a:gd name="connsiteY10" fmla="*/ 242906 h 263927"/>
              <a:gd name="connsiteX11" fmla="*/ 1303283 w 1303283"/>
              <a:gd name="connsiteY11" fmla="*/ 253416 h 2639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303283" h="263927">
                <a:moveTo>
                  <a:pt x="0" y="263927"/>
                </a:moveTo>
                <a:cubicBezTo>
                  <a:pt x="15765" y="236775"/>
                  <a:pt x="31531" y="209623"/>
                  <a:pt x="63062" y="190354"/>
                </a:cubicBezTo>
                <a:cubicBezTo>
                  <a:pt x="94593" y="171085"/>
                  <a:pt x="140138" y="162327"/>
                  <a:pt x="189186" y="148313"/>
                </a:cubicBezTo>
                <a:cubicBezTo>
                  <a:pt x="238234" y="134299"/>
                  <a:pt x="318814" y="120285"/>
                  <a:pt x="357352" y="106271"/>
                </a:cubicBezTo>
                <a:cubicBezTo>
                  <a:pt x="395890" y="92257"/>
                  <a:pt x="378373" y="78244"/>
                  <a:pt x="420414" y="64230"/>
                </a:cubicBezTo>
                <a:cubicBezTo>
                  <a:pt x="462455" y="50216"/>
                  <a:pt x="548290" y="32699"/>
                  <a:pt x="609600" y="22189"/>
                </a:cubicBezTo>
                <a:cubicBezTo>
                  <a:pt x="670910" y="11679"/>
                  <a:pt x="726966" y="2920"/>
                  <a:pt x="788276" y="1168"/>
                </a:cubicBezTo>
                <a:cubicBezTo>
                  <a:pt x="849586" y="-584"/>
                  <a:pt x="917903" y="-2336"/>
                  <a:pt x="977462" y="11678"/>
                </a:cubicBezTo>
                <a:cubicBezTo>
                  <a:pt x="1037021" y="25692"/>
                  <a:pt x="1101835" y="58975"/>
                  <a:pt x="1145628" y="85251"/>
                </a:cubicBezTo>
                <a:cubicBezTo>
                  <a:pt x="1189421" y="111527"/>
                  <a:pt x="1215697" y="143058"/>
                  <a:pt x="1240221" y="169334"/>
                </a:cubicBezTo>
                <a:cubicBezTo>
                  <a:pt x="1264745" y="195610"/>
                  <a:pt x="1282263" y="228892"/>
                  <a:pt x="1292773" y="242906"/>
                </a:cubicBezTo>
                <a:cubicBezTo>
                  <a:pt x="1303283" y="256920"/>
                  <a:pt x="1291021" y="241154"/>
                  <a:pt x="1303283" y="25341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65" name="Volný tvar 18464"/>
          <p:cNvSpPr/>
          <p:nvPr/>
        </p:nvSpPr>
        <p:spPr>
          <a:xfrm>
            <a:off x="4288221" y="5432676"/>
            <a:ext cx="1608082" cy="337503"/>
          </a:xfrm>
          <a:custGeom>
            <a:avLst/>
            <a:gdLst>
              <a:gd name="connsiteX0" fmla="*/ 0 w 1608082"/>
              <a:gd name="connsiteY0" fmla="*/ 337503 h 337503"/>
              <a:gd name="connsiteX1" fmla="*/ 136634 w 1608082"/>
              <a:gd name="connsiteY1" fmla="*/ 242910 h 337503"/>
              <a:gd name="connsiteX2" fmla="*/ 336331 w 1608082"/>
              <a:gd name="connsiteY2" fmla="*/ 148317 h 337503"/>
              <a:gd name="connsiteX3" fmla="*/ 546538 w 1608082"/>
              <a:gd name="connsiteY3" fmla="*/ 11683 h 337503"/>
              <a:gd name="connsiteX4" fmla="*/ 756745 w 1608082"/>
              <a:gd name="connsiteY4" fmla="*/ 11683 h 337503"/>
              <a:gd name="connsiteX5" fmla="*/ 1187669 w 1608082"/>
              <a:gd name="connsiteY5" fmla="*/ 1172 h 337503"/>
              <a:gd name="connsiteX6" fmla="*/ 1345324 w 1608082"/>
              <a:gd name="connsiteY6" fmla="*/ 43214 h 337503"/>
              <a:gd name="connsiteX7" fmla="*/ 1492469 w 1608082"/>
              <a:gd name="connsiteY7" fmla="*/ 137807 h 337503"/>
              <a:gd name="connsiteX8" fmla="*/ 1566041 w 1608082"/>
              <a:gd name="connsiteY8" fmla="*/ 232400 h 337503"/>
              <a:gd name="connsiteX9" fmla="*/ 1597572 w 1608082"/>
              <a:gd name="connsiteY9" fmla="*/ 316483 h 337503"/>
              <a:gd name="connsiteX10" fmla="*/ 1608082 w 1608082"/>
              <a:gd name="connsiteY10" fmla="*/ 337503 h 3375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08082" h="337503">
                <a:moveTo>
                  <a:pt x="0" y="337503"/>
                </a:moveTo>
                <a:cubicBezTo>
                  <a:pt x="40289" y="305972"/>
                  <a:pt x="80579" y="274441"/>
                  <a:pt x="136634" y="242910"/>
                </a:cubicBezTo>
                <a:cubicBezTo>
                  <a:pt x="192689" y="211379"/>
                  <a:pt x="268014" y="186855"/>
                  <a:pt x="336331" y="148317"/>
                </a:cubicBezTo>
                <a:cubicBezTo>
                  <a:pt x="404648" y="109779"/>
                  <a:pt x="476469" y="34455"/>
                  <a:pt x="546538" y="11683"/>
                </a:cubicBezTo>
                <a:cubicBezTo>
                  <a:pt x="616607" y="-11089"/>
                  <a:pt x="756745" y="11683"/>
                  <a:pt x="756745" y="11683"/>
                </a:cubicBezTo>
                <a:cubicBezTo>
                  <a:pt x="863600" y="9931"/>
                  <a:pt x="1089573" y="-4083"/>
                  <a:pt x="1187669" y="1172"/>
                </a:cubicBezTo>
                <a:cubicBezTo>
                  <a:pt x="1285766" y="6427"/>
                  <a:pt x="1294524" y="20442"/>
                  <a:pt x="1345324" y="43214"/>
                </a:cubicBezTo>
                <a:cubicBezTo>
                  <a:pt x="1396124" y="65986"/>
                  <a:pt x="1455683" y="106276"/>
                  <a:pt x="1492469" y="137807"/>
                </a:cubicBezTo>
                <a:cubicBezTo>
                  <a:pt x="1529255" y="169338"/>
                  <a:pt x="1548524" y="202621"/>
                  <a:pt x="1566041" y="232400"/>
                </a:cubicBezTo>
                <a:cubicBezTo>
                  <a:pt x="1583558" y="262179"/>
                  <a:pt x="1590565" y="298966"/>
                  <a:pt x="1597572" y="316483"/>
                </a:cubicBezTo>
                <a:cubicBezTo>
                  <a:pt x="1604579" y="334000"/>
                  <a:pt x="1594068" y="332248"/>
                  <a:pt x="1608082" y="337503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66" name="Volný tvar 18465"/>
          <p:cNvSpPr/>
          <p:nvPr/>
        </p:nvSpPr>
        <p:spPr>
          <a:xfrm>
            <a:off x="4204138" y="5370786"/>
            <a:ext cx="515007" cy="252248"/>
          </a:xfrm>
          <a:custGeom>
            <a:avLst/>
            <a:gdLst>
              <a:gd name="connsiteX0" fmla="*/ 0 w 515007"/>
              <a:gd name="connsiteY0" fmla="*/ 252248 h 252248"/>
              <a:gd name="connsiteX1" fmla="*/ 126124 w 515007"/>
              <a:gd name="connsiteY1" fmla="*/ 147145 h 252248"/>
              <a:gd name="connsiteX2" fmla="*/ 294290 w 515007"/>
              <a:gd name="connsiteY2" fmla="*/ 115614 h 252248"/>
              <a:gd name="connsiteX3" fmla="*/ 430924 w 515007"/>
              <a:gd name="connsiteY3" fmla="*/ 52552 h 252248"/>
              <a:gd name="connsiteX4" fmla="*/ 515007 w 515007"/>
              <a:gd name="connsiteY4" fmla="*/ 0 h 252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5007" h="252248">
                <a:moveTo>
                  <a:pt x="0" y="252248"/>
                </a:moveTo>
                <a:cubicBezTo>
                  <a:pt x="38538" y="211082"/>
                  <a:pt x="77076" y="169917"/>
                  <a:pt x="126124" y="147145"/>
                </a:cubicBezTo>
                <a:cubicBezTo>
                  <a:pt x="175172" y="124373"/>
                  <a:pt x="243490" y="131380"/>
                  <a:pt x="294290" y="115614"/>
                </a:cubicBezTo>
                <a:cubicBezTo>
                  <a:pt x="345090" y="99848"/>
                  <a:pt x="394138" y="71821"/>
                  <a:pt x="430924" y="52552"/>
                </a:cubicBezTo>
                <a:cubicBezTo>
                  <a:pt x="467710" y="33283"/>
                  <a:pt x="502745" y="10510"/>
                  <a:pt x="515007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67" name="Volný tvar 18466"/>
          <p:cNvSpPr/>
          <p:nvPr/>
        </p:nvSpPr>
        <p:spPr>
          <a:xfrm>
            <a:off x="4719145" y="4219516"/>
            <a:ext cx="1578413" cy="1130250"/>
          </a:xfrm>
          <a:custGeom>
            <a:avLst/>
            <a:gdLst>
              <a:gd name="connsiteX0" fmla="*/ 0 w 1578413"/>
              <a:gd name="connsiteY0" fmla="*/ 1130250 h 1130250"/>
              <a:gd name="connsiteX1" fmla="*/ 504496 w 1578413"/>
              <a:gd name="connsiteY1" fmla="*/ 615243 h 1130250"/>
              <a:gd name="connsiteX2" fmla="*/ 872358 w 1578413"/>
              <a:gd name="connsiteY2" fmla="*/ 373505 h 1130250"/>
              <a:gd name="connsiteX3" fmla="*/ 1250731 w 1578413"/>
              <a:gd name="connsiteY3" fmla="*/ 121256 h 1130250"/>
              <a:gd name="connsiteX4" fmla="*/ 1534510 w 1578413"/>
              <a:gd name="connsiteY4" fmla="*/ 5643 h 1130250"/>
              <a:gd name="connsiteX5" fmla="*/ 1545021 w 1578413"/>
              <a:gd name="connsiteY5" fmla="*/ 289422 h 1130250"/>
              <a:gd name="connsiteX6" fmla="*/ 1219200 w 1578413"/>
              <a:gd name="connsiteY6" fmla="*/ 667794 h 1130250"/>
              <a:gd name="connsiteX7" fmla="*/ 977462 w 1578413"/>
              <a:gd name="connsiteY7" fmla="*/ 1130250 h 1130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78413" h="1130250">
                <a:moveTo>
                  <a:pt x="0" y="1130250"/>
                </a:moveTo>
                <a:cubicBezTo>
                  <a:pt x="179551" y="935808"/>
                  <a:pt x="359103" y="741367"/>
                  <a:pt x="504496" y="615243"/>
                </a:cubicBezTo>
                <a:cubicBezTo>
                  <a:pt x="649889" y="489119"/>
                  <a:pt x="872358" y="373505"/>
                  <a:pt x="872358" y="373505"/>
                </a:cubicBezTo>
                <a:cubicBezTo>
                  <a:pt x="996730" y="291174"/>
                  <a:pt x="1140372" y="182566"/>
                  <a:pt x="1250731" y="121256"/>
                </a:cubicBezTo>
                <a:cubicBezTo>
                  <a:pt x="1361090" y="59946"/>
                  <a:pt x="1485462" y="-22385"/>
                  <a:pt x="1534510" y="5643"/>
                </a:cubicBezTo>
                <a:cubicBezTo>
                  <a:pt x="1583558" y="33671"/>
                  <a:pt x="1597573" y="179063"/>
                  <a:pt x="1545021" y="289422"/>
                </a:cubicBezTo>
                <a:cubicBezTo>
                  <a:pt x="1492469" y="399781"/>
                  <a:pt x="1313793" y="527656"/>
                  <a:pt x="1219200" y="667794"/>
                </a:cubicBezTo>
                <a:cubicBezTo>
                  <a:pt x="1124607" y="807932"/>
                  <a:pt x="973959" y="1068940"/>
                  <a:pt x="977462" y="113025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68" name="Volný tvar 18467"/>
          <p:cNvSpPr/>
          <p:nvPr/>
        </p:nvSpPr>
        <p:spPr>
          <a:xfrm>
            <a:off x="5717628" y="5381297"/>
            <a:ext cx="378372" cy="420849"/>
          </a:xfrm>
          <a:custGeom>
            <a:avLst/>
            <a:gdLst>
              <a:gd name="connsiteX0" fmla="*/ 0 w 378372"/>
              <a:gd name="connsiteY0" fmla="*/ 0 h 420849"/>
              <a:gd name="connsiteX1" fmla="*/ 199696 w 378372"/>
              <a:gd name="connsiteY1" fmla="*/ 63062 h 420849"/>
              <a:gd name="connsiteX2" fmla="*/ 283779 w 378372"/>
              <a:gd name="connsiteY2" fmla="*/ 168165 h 420849"/>
              <a:gd name="connsiteX3" fmla="*/ 346841 w 378372"/>
              <a:gd name="connsiteY3" fmla="*/ 304800 h 420849"/>
              <a:gd name="connsiteX4" fmla="*/ 378372 w 378372"/>
              <a:gd name="connsiteY4" fmla="*/ 388882 h 4208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8372" h="420849">
                <a:moveTo>
                  <a:pt x="0" y="0"/>
                </a:moveTo>
                <a:cubicBezTo>
                  <a:pt x="76199" y="17517"/>
                  <a:pt x="152399" y="35034"/>
                  <a:pt x="199696" y="63062"/>
                </a:cubicBezTo>
                <a:cubicBezTo>
                  <a:pt x="246993" y="91090"/>
                  <a:pt x="259255" y="127875"/>
                  <a:pt x="283779" y="168165"/>
                </a:cubicBezTo>
                <a:cubicBezTo>
                  <a:pt x="308303" y="208455"/>
                  <a:pt x="331076" y="268014"/>
                  <a:pt x="346841" y="304800"/>
                </a:cubicBezTo>
                <a:cubicBezTo>
                  <a:pt x="362606" y="341586"/>
                  <a:pt x="299544" y="483475"/>
                  <a:pt x="378372" y="38888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69" name="Volný tvar 18468"/>
          <p:cNvSpPr/>
          <p:nvPr/>
        </p:nvSpPr>
        <p:spPr>
          <a:xfrm>
            <a:off x="4361793" y="3643262"/>
            <a:ext cx="2343568" cy="1717014"/>
          </a:xfrm>
          <a:custGeom>
            <a:avLst/>
            <a:gdLst>
              <a:gd name="connsiteX0" fmla="*/ 0 w 2343568"/>
              <a:gd name="connsiteY0" fmla="*/ 1717014 h 1717014"/>
              <a:gd name="connsiteX1" fmla="*/ 620110 w 2343568"/>
              <a:gd name="connsiteY1" fmla="*/ 1149455 h 1717014"/>
              <a:gd name="connsiteX2" fmla="*/ 1639614 w 2343568"/>
              <a:gd name="connsiteY2" fmla="*/ 371690 h 1717014"/>
              <a:gd name="connsiteX3" fmla="*/ 2301766 w 2343568"/>
              <a:gd name="connsiteY3" fmla="*/ 3828 h 1717014"/>
              <a:gd name="connsiteX4" fmla="*/ 2259724 w 2343568"/>
              <a:gd name="connsiteY4" fmla="*/ 581897 h 1717014"/>
              <a:gd name="connsiteX5" fmla="*/ 2133600 w 2343568"/>
              <a:gd name="connsiteY5" fmla="*/ 855166 h 1717014"/>
              <a:gd name="connsiteX6" fmla="*/ 1933904 w 2343568"/>
              <a:gd name="connsiteY6" fmla="*/ 1191497 h 1717014"/>
              <a:gd name="connsiteX7" fmla="*/ 1912883 w 2343568"/>
              <a:gd name="connsiteY7" fmla="*/ 1391193 h 1717014"/>
              <a:gd name="connsiteX8" fmla="*/ 1912883 w 2343568"/>
              <a:gd name="connsiteY8" fmla="*/ 1559359 h 1717014"/>
              <a:gd name="connsiteX9" fmla="*/ 1912883 w 2343568"/>
              <a:gd name="connsiteY9" fmla="*/ 1559359 h 17170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343568" h="1717014">
                <a:moveTo>
                  <a:pt x="0" y="1717014"/>
                </a:moveTo>
                <a:cubicBezTo>
                  <a:pt x="173420" y="1545345"/>
                  <a:pt x="346841" y="1373676"/>
                  <a:pt x="620110" y="1149455"/>
                </a:cubicBezTo>
                <a:cubicBezTo>
                  <a:pt x="893379" y="925234"/>
                  <a:pt x="1359338" y="562628"/>
                  <a:pt x="1639614" y="371690"/>
                </a:cubicBezTo>
                <a:cubicBezTo>
                  <a:pt x="1919890" y="180752"/>
                  <a:pt x="2198414" y="-31206"/>
                  <a:pt x="2301766" y="3828"/>
                </a:cubicBezTo>
                <a:cubicBezTo>
                  <a:pt x="2405118" y="38862"/>
                  <a:pt x="2287752" y="440007"/>
                  <a:pt x="2259724" y="581897"/>
                </a:cubicBezTo>
                <a:cubicBezTo>
                  <a:pt x="2231696" y="723787"/>
                  <a:pt x="2187903" y="753566"/>
                  <a:pt x="2133600" y="855166"/>
                </a:cubicBezTo>
                <a:cubicBezTo>
                  <a:pt x="2079297" y="956766"/>
                  <a:pt x="1970690" y="1102159"/>
                  <a:pt x="1933904" y="1191497"/>
                </a:cubicBezTo>
                <a:cubicBezTo>
                  <a:pt x="1897118" y="1280835"/>
                  <a:pt x="1916386" y="1329883"/>
                  <a:pt x="1912883" y="1391193"/>
                </a:cubicBezTo>
                <a:cubicBezTo>
                  <a:pt x="1909380" y="1452503"/>
                  <a:pt x="1912883" y="1559359"/>
                  <a:pt x="1912883" y="1559359"/>
                </a:cubicBezTo>
                <a:lnTo>
                  <a:pt x="1912883" y="1559359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70" name="Volný tvar 18469"/>
          <p:cNvSpPr/>
          <p:nvPr/>
        </p:nvSpPr>
        <p:spPr>
          <a:xfrm>
            <a:off x="5528441" y="3294181"/>
            <a:ext cx="1681656" cy="1162205"/>
          </a:xfrm>
          <a:custGeom>
            <a:avLst/>
            <a:gdLst>
              <a:gd name="connsiteX0" fmla="*/ 0 w 1681656"/>
              <a:gd name="connsiteY0" fmla="*/ 815364 h 1162205"/>
              <a:gd name="connsiteX1" fmla="*/ 493987 w 1681656"/>
              <a:gd name="connsiteY1" fmla="*/ 426481 h 1162205"/>
              <a:gd name="connsiteX2" fmla="*/ 672662 w 1681656"/>
              <a:gd name="connsiteY2" fmla="*/ 331888 h 1162205"/>
              <a:gd name="connsiteX3" fmla="*/ 935421 w 1681656"/>
              <a:gd name="connsiteY3" fmla="*/ 226785 h 1162205"/>
              <a:gd name="connsiteX4" fmla="*/ 1103587 w 1681656"/>
              <a:gd name="connsiteY4" fmla="*/ 121681 h 1162205"/>
              <a:gd name="connsiteX5" fmla="*/ 1387366 w 1681656"/>
              <a:gd name="connsiteY5" fmla="*/ 37598 h 1162205"/>
              <a:gd name="connsiteX6" fmla="*/ 1545021 w 1681656"/>
              <a:gd name="connsiteY6" fmla="*/ 6067 h 1162205"/>
              <a:gd name="connsiteX7" fmla="*/ 1576552 w 1681656"/>
              <a:gd name="connsiteY7" fmla="*/ 6067 h 1162205"/>
              <a:gd name="connsiteX8" fmla="*/ 1650125 w 1681656"/>
              <a:gd name="connsiteY8" fmla="*/ 69129 h 1162205"/>
              <a:gd name="connsiteX9" fmla="*/ 1681656 w 1681656"/>
              <a:gd name="connsiteY9" fmla="*/ 226785 h 1162205"/>
              <a:gd name="connsiteX10" fmla="*/ 1660635 w 1681656"/>
              <a:gd name="connsiteY10" fmla="*/ 363419 h 1162205"/>
              <a:gd name="connsiteX11" fmla="*/ 1587062 w 1681656"/>
              <a:gd name="connsiteY11" fmla="*/ 531585 h 1162205"/>
              <a:gd name="connsiteX12" fmla="*/ 1534511 w 1681656"/>
              <a:gd name="connsiteY12" fmla="*/ 710260 h 1162205"/>
              <a:gd name="connsiteX13" fmla="*/ 1492469 w 1681656"/>
              <a:gd name="connsiteY13" fmla="*/ 836385 h 1162205"/>
              <a:gd name="connsiteX14" fmla="*/ 1450428 w 1681656"/>
              <a:gd name="connsiteY14" fmla="*/ 962509 h 1162205"/>
              <a:gd name="connsiteX15" fmla="*/ 1429407 w 1681656"/>
              <a:gd name="connsiteY15" fmla="*/ 1078122 h 1162205"/>
              <a:gd name="connsiteX16" fmla="*/ 1408387 w 1681656"/>
              <a:gd name="connsiteY16" fmla="*/ 1162205 h 1162205"/>
              <a:gd name="connsiteX17" fmla="*/ 1408387 w 1681656"/>
              <a:gd name="connsiteY17" fmla="*/ 1162205 h 1162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681656" h="1162205">
                <a:moveTo>
                  <a:pt x="0" y="815364"/>
                </a:moveTo>
                <a:cubicBezTo>
                  <a:pt x="190938" y="661212"/>
                  <a:pt x="381877" y="507060"/>
                  <a:pt x="493987" y="426481"/>
                </a:cubicBezTo>
                <a:cubicBezTo>
                  <a:pt x="606097" y="345902"/>
                  <a:pt x="599090" y="365171"/>
                  <a:pt x="672662" y="331888"/>
                </a:cubicBezTo>
                <a:cubicBezTo>
                  <a:pt x="746234" y="298605"/>
                  <a:pt x="863600" y="261819"/>
                  <a:pt x="935421" y="226785"/>
                </a:cubicBezTo>
                <a:cubicBezTo>
                  <a:pt x="1007242" y="191751"/>
                  <a:pt x="1028263" y="153212"/>
                  <a:pt x="1103587" y="121681"/>
                </a:cubicBezTo>
                <a:cubicBezTo>
                  <a:pt x="1178911" y="90150"/>
                  <a:pt x="1313794" y="56867"/>
                  <a:pt x="1387366" y="37598"/>
                </a:cubicBezTo>
                <a:cubicBezTo>
                  <a:pt x="1460938" y="18329"/>
                  <a:pt x="1513490" y="11322"/>
                  <a:pt x="1545021" y="6067"/>
                </a:cubicBezTo>
                <a:cubicBezTo>
                  <a:pt x="1576552" y="812"/>
                  <a:pt x="1559035" y="-4443"/>
                  <a:pt x="1576552" y="6067"/>
                </a:cubicBezTo>
                <a:cubicBezTo>
                  <a:pt x="1594069" y="16577"/>
                  <a:pt x="1632608" y="32343"/>
                  <a:pt x="1650125" y="69129"/>
                </a:cubicBezTo>
                <a:cubicBezTo>
                  <a:pt x="1667642" y="105915"/>
                  <a:pt x="1679904" y="177737"/>
                  <a:pt x="1681656" y="226785"/>
                </a:cubicBezTo>
                <a:cubicBezTo>
                  <a:pt x="1683408" y="275833"/>
                  <a:pt x="1676401" y="312619"/>
                  <a:pt x="1660635" y="363419"/>
                </a:cubicBezTo>
                <a:cubicBezTo>
                  <a:pt x="1644869" y="414219"/>
                  <a:pt x="1608083" y="473778"/>
                  <a:pt x="1587062" y="531585"/>
                </a:cubicBezTo>
                <a:cubicBezTo>
                  <a:pt x="1566041" y="589392"/>
                  <a:pt x="1550277" y="659460"/>
                  <a:pt x="1534511" y="710260"/>
                </a:cubicBezTo>
                <a:cubicBezTo>
                  <a:pt x="1518745" y="761060"/>
                  <a:pt x="1492469" y="836385"/>
                  <a:pt x="1492469" y="836385"/>
                </a:cubicBezTo>
                <a:cubicBezTo>
                  <a:pt x="1478455" y="878426"/>
                  <a:pt x="1460938" y="922219"/>
                  <a:pt x="1450428" y="962509"/>
                </a:cubicBezTo>
                <a:cubicBezTo>
                  <a:pt x="1439918" y="1002799"/>
                  <a:pt x="1436414" y="1044840"/>
                  <a:pt x="1429407" y="1078122"/>
                </a:cubicBezTo>
                <a:cubicBezTo>
                  <a:pt x="1422400" y="1111404"/>
                  <a:pt x="1408387" y="1162205"/>
                  <a:pt x="1408387" y="1162205"/>
                </a:cubicBezTo>
                <a:lnTo>
                  <a:pt x="1408387" y="116220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71" name="Volný tvar 18470"/>
          <p:cNvSpPr/>
          <p:nvPr/>
        </p:nvSpPr>
        <p:spPr>
          <a:xfrm>
            <a:off x="6968359" y="3566293"/>
            <a:ext cx="1052080" cy="879583"/>
          </a:xfrm>
          <a:custGeom>
            <a:avLst/>
            <a:gdLst>
              <a:gd name="connsiteX0" fmla="*/ 0 w 1052080"/>
              <a:gd name="connsiteY0" fmla="*/ 879583 h 879583"/>
              <a:gd name="connsiteX1" fmla="*/ 283779 w 1052080"/>
              <a:gd name="connsiteY1" fmla="*/ 700907 h 879583"/>
              <a:gd name="connsiteX2" fmla="*/ 409903 w 1052080"/>
              <a:gd name="connsiteY2" fmla="*/ 627335 h 879583"/>
              <a:gd name="connsiteX3" fmla="*/ 504496 w 1052080"/>
              <a:gd name="connsiteY3" fmla="*/ 501210 h 879583"/>
              <a:gd name="connsiteX4" fmla="*/ 609600 w 1052080"/>
              <a:gd name="connsiteY4" fmla="*/ 385597 h 879583"/>
              <a:gd name="connsiteX5" fmla="*/ 683172 w 1052080"/>
              <a:gd name="connsiteY5" fmla="*/ 322535 h 879583"/>
              <a:gd name="connsiteX6" fmla="*/ 851338 w 1052080"/>
              <a:gd name="connsiteY6" fmla="*/ 175390 h 879583"/>
              <a:gd name="connsiteX7" fmla="*/ 935420 w 1052080"/>
              <a:gd name="connsiteY7" fmla="*/ 112328 h 879583"/>
              <a:gd name="connsiteX8" fmla="*/ 1008993 w 1052080"/>
              <a:gd name="connsiteY8" fmla="*/ 38755 h 879583"/>
              <a:gd name="connsiteX9" fmla="*/ 1051034 w 1052080"/>
              <a:gd name="connsiteY9" fmla="*/ 7224 h 879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52080" h="879583">
                <a:moveTo>
                  <a:pt x="0" y="879583"/>
                </a:moveTo>
                <a:lnTo>
                  <a:pt x="283779" y="700907"/>
                </a:lnTo>
                <a:cubicBezTo>
                  <a:pt x="352096" y="658866"/>
                  <a:pt x="373117" y="660618"/>
                  <a:pt x="409903" y="627335"/>
                </a:cubicBezTo>
                <a:cubicBezTo>
                  <a:pt x="446689" y="594052"/>
                  <a:pt x="471213" y="541500"/>
                  <a:pt x="504496" y="501210"/>
                </a:cubicBezTo>
                <a:cubicBezTo>
                  <a:pt x="537779" y="460920"/>
                  <a:pt x="579821" y="415376"/>
                  <a:pt x="609600" y="385597"/>
                </a:cubicBezTo>
                <a:cubicBezTo>
                  <a:pt x="639379" y="355818"/>
                  <a:pt x="683172" y="322535"/>
                  <a:pt x="683172" y="322535"/>
                </a:cubicBezTo>
                <a:cubicBezTo>
                  <a:pt x="723462" y="287500"/>
                  <a:pt x="809297" y="210424"/>
                  <a:pt x="851338" y="175390"/>
                </a:cubicBezTo>
                <a:cubicBezTo>
                  <a:pt x="893379" y="140355"/>
                  <a:pt x="909144" y="135100"/>
                  <a:pt x="935420" y="112328"/>
                </a:cubicBezTo>
                <a:cubicBezTo>
                  <a:pt x="961696" y="89556"/>
                  <a:pt x="989724" y="56272"/>
                  <a:pt x="1008993" y="38755"/>
                </a:cubicBezTo>
                <a:cubicBezTo>
                  <a:pt x="1028262" y="21238"/>
                  <a:pt x="1058041" y="-15549"/>
                  <a:pt x="1051034" y="722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72" name="Volný tvar 18471"/>
          <p:cNvSpPr/>
          <p:nvPr/>
        </p:nvSpPr>
        <p:spPr>
          <a:xfrm>
            <a:off x="6274676" y="4540469"/>
            <a:ext cx="956441" cy="662152"/>
          </a:xfrm>
          <a:custGeom>
            <a:avLst/>
            <a:gdLst>
              <a:gd name="connsiteX0" fmla="*/ 0 w 956441"/>
              <a:gd name="connsiteY0" fmla="*/ 662152 h 662152"/>
              <a:gd name="connsiteX1" fmla="*/ 168165 w 956441"/>
              <a:gd name="connsiteY1" fmla="*/ 588579 h 662152"/>
              <a:gd name="connsiteX2" fmla="*/ 304800 w 956441"/>
              <a:gd name="connsiteY2" fmla="*/ 504497 h 662152"/>
              <a:gd name="connsiteX3" fmla="*/ 357352 w 956441"/>
              <a:gd name="connsiteY3" fmla="*/ 451945 h 662152"/>
              <a:gd name="connsiteX4" fmla="*/ 451945 w 956441"/>
              <a:gd name="connsiteY4" fmla="*/ 346841 h 662152"/>
              <a:gd name="connsiteX5" fmla="*/ 525517 w 956441"/>
              <a:gd name="connsiteY5" fmla="*/ 241738 h 662152"/>
              <a:gd name="connsiteX6" fmla="*/ 725214 w 956441"/>
              <a:gd name="connsiteY6" fmla="*/ 126124 h 662152"/>
              <a:gd name="connsiteX7" fmla="*/ 777765 w 956441"/>
              <a:gd name="connsiteY7" fmla="*/ 94593 h 662152"/>
              <a:gd name="connsiteX8" fmla="*/ 903890 w 956441"/>
              <a:gd name="connsiteY8" fmla="*/ 42041 h 662152"/>
              <a:gd name="connsiteX9" fmla="*/ 945931 w 956441"/>
              <a:gd name="connsiteY9" fmla="*/ 21021 h 662152"/>
              <a:gd name="connsiteX10" fmla="*/ 956441 w 956441"/>
              <a:gd name="connsiteY10" fmla="*/ 0 h 662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56441" h="662152">
                <a:moveTo>
                  <a:pt x="0" y="662152"/>
                </a:moveTo>
                <a:cubicBezTo>
                  <a:pt x="58682" y="638503"/>
                  <a:pt x="117365" y="614855"/>
                  <a:pt x="168165" y="588579"/>
                </a:cubicBezTo>
                <a:cubicBezTo>
                  <a:pt x="218965" y="562303"/>
                  <a:pt x="273269" y="527269"/>
                  <a:pt x="304800" y="504497"/>
                </a:cubicBezTo>
                <a:cubicBezTo>
                  <a:pt x="336331" y="481725"/>
                  <a:pt x="332828" y="478221"/>
                  <a:pt x="357352" y="451945"/>
                </a:cubicBezTo>
                <a:cubicBezTo>
                  <a:pt x="381876" y="425669"/>
                  <a:pt x="423918" y="381875"/>
                  <a:pt x="451945" y="346841"/>
                </a:cubicBezTo>
                <a:cubicBezTo>
                  <a:pt x="479973" y="311806"/>
                  <a:pt x="479972" y="278524"/>
                  <a:pt x="525517" y="241738"/>
                </a:cubicBezTo>
                <a:cubicBezTo>
                  <a:pt x="571062" y="204952"/>
                  <a:pt x="683173" y="150648"/>
                  <a:pt x="725214" y="126124"/>
                </a:cubicBezTo>
                <a:cubicBezTo>
                  <a:pt x="767255" y="101600"/>
                  <a:pt x="747986" y="108607"/>
                  <a:pt x="777765" y="94593"/>
                </a:cubicBezTo>
                <a:cubicBezTo>
                  <a:pt x="807544" y="80579"/>
                  <a:pt x="875862" y="54303"/>
                  <a:pt x="903890" y="42041"/>
                </a:cubicBezTo>
                <a:cubicBezTo>
                  <a:pt x="931918" y="29779"/>
                  <a:pt x="937172" y="28028"/>
                  <a:pt x="945931" y="21021"/>
                </a:cubicBezTo>
                <a:cubicBezTo>
                  <a:pt x="954690" y="14014"/>
                  <a:pt x="955565" y="7007"/>
                  <a:pt x="956441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476" name="Přímá spojnice 18475"/>
          <p:cNvCxnSpPr/>
          <p:nvPr/>
        </p:nvCxnSpPr>
        <p:spPr>
          <a:xfrm flipV="1">
            <a:off x="2418774" y="5349766"/>
            <a:ext cx="64994" cy="14714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80" name="Přímá spojnice 18479"/>
          <p:cNvCxnSpPr/>
          <p:nvPr/>
        </p:nvCxnSpPr>
        <p:spPr>
          <a:xfrm flipV="1">
            <a:off x="2483768" y="5715231"/>
            <a:ext cx="54006" cy="16204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571500" y="1357313"/>
            <a:ext cx="8229600" cy="452596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DEFORMACE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eaLnBrk="1" hangingPunct="1">
              <a:buNone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   chyby pořezu</a:t>
            </a: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zabíhání nástroje, vada ozubení, špatné seřízení stroje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chyby při sušení</a:t>
            </a: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špatně proložené řezivo, špatné uložení hrání, špatný sušící režim</a:t>
            </a:r>
          </a:p>
          <a:p>
            <a:pPr eaLnBrk="1" hangingPunct="1">
              <a:buFontTx/>
              <a:buChar char="-"/>
            </a:pPr>
            <a:endParaRPr lang="cs-CZ" sz="1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eaLnBrk="1" hangingPunct="1">
              <a:buNone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POVRCHOVÉ VADY ŘEZU</a:t>
            </a:r>
          </a:p>
          <a:p>
            <a:pPr marL="0" indent="0" eaLnBrk="1" hangingPunct="1">
              <a:buNone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   rýhy po pilových listech</a:t>
            </a:r>
          </a:p>
          <a:p>
            <a:pPr eaLnBrk="1" hangingPunct="1">
              <a:buFontTx/>
              <a:buChar char="-"/>
            </a:pPr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lnitost povrchu</a:t>
            </a:r>
          </a:p>
          <a:p>
            <a:pPr eaLnBrk="1" hangingPunct="1">
              <a:buFontTx/>
              <a:buChar char="-"/>
            </a:pPr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hlupatost povrchu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třásně</a:t>
            </a:r>
          </a:p>
          <a:p>
            <a:pPr eaLnBrk="1" hangingPunct="1">
              <a:buFontTx/>
              <a:buChar char="-"/>
            </a:pPr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pálené dřevo</a:t>
            </a:r>
          </a:p>
          <a:p>
            <a:pPr eaLnBrk="1" hangingPunct="1">
              <a:buFontTx/>
              <a:buChar char="-"/>
            </a:pPr>
            <a:endParaRPr lang="cs-CZ" sz="24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buFontTx/>
              <a:buChar char="-"/>
            </a:pPr>
            <a:endParaRPr lang="cs-CZ" sz="24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buFontTx/>
              <a:buChar char="-"/>
            </a:pPr>
            <a:endParaRPr lang="cs-CZ" sz="24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95244C-19BF-4157-921E-37A00C401B48}" type="slidenum">
              <a:rPr lang="cs-CZ"/>
              <a:pPr>
                <a:defRPr/>
              </a:pPr>
              <a:t>6</a:t>
            </a:fld>
            <a:endParaRPr lang="cs-CZ"/>
          </a:p>
        </p:txBody>
      </p:sp>
      <p:sp>
        <p:nvSpPr>
          <p:cNvPr id="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4A4EB85-887C-466A-AF9E-1F3827D9D7E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E089027-47A5-4C11-9658-97FD5D93569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BC1D962-3675-4093-BA6B-4B5AAA75F8B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1AA5F2D-8E51-4831-B58E-1AD9DD6F82E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79F2DB9-65A7-4739-8029-2474CE4C21E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6F970E2-B9A6-4166-AE71-0ADEACEF197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47FA2DD-6727-46AE-AB68-4E229CB372B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cxnSp>
        <p:nvCxnSpPr>
          <p:cNvPr id="12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číslo snímku 14"/>
          <p:cNvSpPr txBox="1">
            <a:spLocks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3203575" y="144463"/>
            <a:ext cx="5653088" cy="730250"/>
          </a:xfrm>
          <a:prstGeom prst="rect">
            <a:avLst/>
          </a:prstGeom>
        </p:spPr>
        <p:txBody>
          <a:bodyPr tIns="0" anchor="ctr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9470" name="Obrázek 1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67280"/>
            <a:ext cx="27098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1" name="Obrázek 1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Šipka doleva 22"/>
          <p:cNvSpPr/>
          <p:nvPr/>
        </p:nvSpPr>
        <p:spPr>
          <a:xfrm>
            <a:off x="3054350" y="1196752"/>
            <a:ext cx="1589658" cy="7920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7620000" y="1700808"/>
            <a:ext cx="696416" cy="64807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nácticípá hvězda 26"/>
          <p:cNvSpPr/>
          <p:nvPr/>
        </p:nvSpPr>
        <p:spPr>
          <a:xfrm>
            <a:off x="5364088" y="3140968"/>
            <a:ext cx="2088232" cy="2016224"/>
          </a:xfrm>
          <a:prstGeom prst="star16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6300192" y="4005064"/>
            <a:ext cx="253008" cy="2880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250825" y="1125538"/>
            <a:ext cx="8229600" cy="4752975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Font typeface="Arial" charset="0"/>
              <a:buAutoNum type="alphaUcParenR" startAt="5"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OBLINA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Oblinou rozumíme část oblé plochy kmene, která zůstala na omítnutém řezivu.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cs-C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endParaRPr lang="cs-CZ" sz="14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DĚLÍ SE NA: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cs-CZ" sz="1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endParaRPr lang="cs-CZ" sz="24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2164D4-C0C5-4353-9D11-1511745C369A}" type="slidenum">
              <a:rPr lang="cs-CZ"/>
              <a:pPr>
                <a:defRPr/>
              </a:pPr>
              <a:t>7</a:t>
            </a:fld>
            <a:endParaRPr lang="cs-CZ"/>
          </a:p>
        </p:txBody>
      </p:sp>
      <p:sp>
        <p:nvSpPr>
          <p:cNvPr id="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A0B3B89-95DB-46F5-8142-AE22EC088EB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754DC6B-1C49-47F7-A6F7-D3F6F12660E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AA0FA0E-4118-4AF5-A649-E738261EB1C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AA0298D-6072-4728-AEA9-BCFD5BE6BC5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2462199-1965-4FB1-90A5-AFC2675B354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E0ED951-724A-4C47-8177-0B01259B1D4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B32C795-9D10-4156-9F8A-D43D12603C3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2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5BFBEE4-D708-40DC-833A-513C62587AB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cxnSp>
        <p:nvCxnSpPr>
          <p:cNvPr id="13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3203575" y="144463"/>
            <a:ext cx="5653088" cy="730250"/>
          </a:xfrm>
          <a:prstGeom prst="rect">
            <a:avLst/>
          </a:prstGeom>
        </p:spPr>
        <p:txBody>
          <a:bodyPr tIns="0" anchor="ctr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20495" name="Obrázek 1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512" y="-20112"/>
            <a:ext cx="27098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6" name="Obrázek 1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Popisek se šipkou dolů 16"/>
          <p:cNvSpPr/>
          <p:nvPr/>
        </p:nvSpPr>
        <p:spPr>
          <a:xfrm>
            <a:off x="2195736" y="1916832"/>
            <a:ext cx="4357464" cy="1188132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OSTRÉ A TUPÉ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67544" y="5301208"/>
            <a:ext cx="2232248" cy="432048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 flipV="1">
            <a:off x="467544" y="2924944"/>
            <a:ext cx="2952328" cy="2376264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2699792" y="2924944"/>
            <a:ext cx="2016224" cy="2376264"/>
          </a:xfrm>
          <a:prstGeom prst="line">
            <a:avLst/>
          </a:prstGeom>
          <a:ln w="571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716016" y="2924944"/>
            <a:ext cx="0" cy="36004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699792" y="3284984"/>
            <a:ext cx="2016224" cy="244827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6" name="Obdélník 20485"/>
          <p:cNvSpPr/>
          <p:nvPr/>
        </p:nvSpPr>
        <p:spPr>
          <a:xfrm>
            <a:off x="3707904" y="5297214"/>
            <a:ext cx="2322215" cy="432048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488" name="Přímá spojnice 20487"/>
          <p:cNvCxnSpPr/>
          <p:nvPr/>
        </p:nvCxnSpPr>
        <p:spPr>
          <a:xfrm flipV="1">
            <a:off x="3707904" y="2924944"/>
            <a:ext cx="1872208" cy="2376264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90" name="Přímá spojnice 20489"/>
          <p:cNvCxnSpPr/>
          <p:nvPr/>
        </p:nvCxnSpPr>
        <p:spPr>
          <a:xfrm flipV="1">
            <a:off x="6030119" y="2924944"/>
            <a:ext cx="1350156" cy="2376264"/>
          </a:xfrm>
          <a:prstGeom prst="line">
            <a:avLst/>
          </a:prstGeom>
          <a:ln w="12700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92" name="Přímá spojnice 20491"/>
          <p:cNvCxnSpPr/>
          <p:nvPr/>
        </p:nvCxnSpPr>
        <p:spPr>
          <a:xfrm flipH="1">
            <a:off x="5580075" y="2924944"/>
            <a:ext cx="18002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94" name="Přímá spojnice 20493"/>
          <p:cNvCxnSpPr/>
          <p:nvPr/>
        </p:nvCxnSpPr>
        <p:spPr>
          <a:xfrm>
            <a:off x="7380275" y="2924944"/>
            <a:ext cx="0" cy="36004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99" name="Přímá spojnice 20498"/>
          <p:cNvCxnSpPr/>
          <p:nvPr/>
        </p:nvCxnSpPr>
        <p:spPr>
          <a:xfrm flipH="1">
            <a:off x="6030119" y="3284984"/>
            <a:ext cx="1350157" cy="2444278"/>
          </a:xfrm>
          <a:prstGeom prst="line">
            <a:avLst/>
          </a:prstGeom>
          <a:ln w="127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01" name="Volný tvar 20500"/>
          <p:cNvSpPr/>
          <p:nvPr/>
        </p:nvSpPr>
        <p:spPr>
          <a:xfrm>
            <a:off x="2280745" y="5297214"/>
            <a:ext cx="399393" cy="310134"/>
          </a:xfrm>
          <a:custGeom>
            <a:avLst/>
            <a:gdLst>
              <a:gd name="connsiteX0" fmla="*/ 0 w 399393"/>
              <a:gd name="connsiteY0" fmla="*/ 0 h 310134"/>
              <a:gd name="connsiteX1" fmla="*/ 52552 w 399393"/>
              <a:gd name="connsiteY1" fmla="*/ 31531 h 310134"/>
              <a:gd name="connsiteX2" fmla="*/ 73572 w 399393"/>
              <a:gd name="connsiteY2" fmla="*/ 73572 h 310134"/>
              <a:gd name="connsiteX3" fmla="*/ 105103 w 399393"/>
              <a:gd name="connsiteY3" fmla="*/ 84083 h 310134"/>
              <a:gd name="connsiteX4" fmla="*/ 199696 w 399393"/>
              <a:gd name="connsiteY4" fmla="*/ 189186 h 310134"/>
              <a:gd name="connsiteX5" fmla="*/ 273269 w 399393"/>
              <a:gd name="connsiteY5" fmla="*/ 252248 h 310134"/>
              <a:gd name="connsiteX6" fmla="*/ 367862 w 399393"/>
              <a:gd name="connsiteY6" fmla="*/ 304800 h 310134"/>
              <a:gd name="connsiteX7" fmla="*/ 399393 w 399393"/>
              <a:gd name="connsiteY7" fmla="*/ 304800 h 3101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9393" h="310134">
                <a:moveTo>
                  <a:pt x="0" y="0"/>
                </a:moveTo>
                <a:cubicBezTo>
                  <a:pt x="20145" y="9634"/>
                  <a:pt x="40290" y="19269"/>
                  <a:pt x="52552" y="31531"/>
                </a:cubicBezTo>
                <a:cubicBezTo>
                  <a:pt x="64814" y="43793"/>
                  <a:pt x="64814" y="64813"/>
                  <a:pt x="73572" y="73572"/>
                </a:cubicBezTo>
                <a:cubicBezTo>
                  <a:pt x="82330" y="82331"/>
                  <a:pt x="84082" y="64814"/>
                  <a:pt x="105103" y="84083"/>
                </a:cubicBezTo>
                <a:cubicBezTo>
                  <a:pt x="126124" y="103352"/>
                  <a:pt x="171668" y="161159"/>
                  <a:pt x="199696" y="189186"/>
                </a:cubicBezTo>
                <a:cubicBezTo>
                  <a:pt x="227724" y="217213"/>
                  <a:pt x="245241" y="232979"/>
                  <a:pt x="273269" y="252248"/>
                </a:cubicBezTo>
                <a:cubicBezTo>
                  <a:pt x="301297" y="271517"/>
                  <a:pt x="346841" y="296041"/>
                  <a:pt x="367862" y="304800"/>
                </a:cubicBezTo>
                <a:cubicBezTo>
                  <a:pt x="388883" y="313559"/>
                  <a:pt x="381876" y="310055"/>
                  <a:pt x="399393" y="304800"/>
                </a:cubicBezTo>
              </a:path>
            </a:pathLst>
          </a:cu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02" name="Volný tvar 20501"/>
          <p:cNvSpPr/>
          <p:nvPr/>
        </p:nvSpPr>
        <p:spPr>
          <a:xfrm>
            <a:off x="2343807" y="4054240"/>
            <a:ext cx="1408587" cy="1601823"/>
          </a:xfrm>
          <a:custGeom>
            <a:avLst/>
            <a:gdLst>
              <a:gd name="connsiteX0" fmla="*/ 0 w 1408587"/>
              <a:gd name="connsiteY0" fmla="*/ 1211443 h 1601823"/>
              <a:gd name="connsiteX1" fmla="*/ 441434 w 1408587"/>
              <a:gd name="connsiteY1" fmla="*/ 770008 h 1601823"/>
              <a:gd name="connsiteX2" fmla="*/ 977462 w 1408587"/>
              <a:gd name="connsiteY2" fmla="*/ 328574 h 1601823"/>
              <a:gd name="connsiteX3" fmla="*/ 1408386 w 1408587"/>
              <a:gd name="connsiteY3" fmla="*/ 13263 h 1601823"/>
              <a:gd name="connsiteX4" fmla="*/ 924910 w 1408587"/>
              <a:gd name="connsiteY4" fmla="*/ 780519 h 1601823"/>
              <a:gd name="connsiteX5" fmla="*/ 472965 w 1408587"/>
              <a:gd name="connsiteY5" fmla="*/ 1327057 h 1601823"/>
              <a:gd name="connsiteX6" fmla="*/ 367862 w 1408587"/>
              <a:gd name="connsiteY6" fmla="*/ 1547774 h 1601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08587" h="1601823">
                <a:moveTo>
                  <a:pt x="0" y="1211443"/>
                </a:moveTo>
                <a:cubicBezTo>
                  <a:pt x="139262" y="1064298"/>
                  <a:pt x="278524" y="917153"/>
                  <a:pt x="441434" y="770008"/>
                </a:cubicBezTo>
                <a:cubicBezTo>
                  <a:pt x="604344" y="622863"/>
                  <a:pt x="816303" y="454698"/>
                  <a:pt x="977462" y="328574"/>
                </a:cubicBezTo>
                <a:cubicBezTo>
                  <a:pt x="1138621" y="202450"/>
                  <a:pt x="1417145" y="-62061"/>
                  <a:pt x="1408386" y="13263"/>
                </a:cubicBezTo>
                <a:cubicBezTo>
                  <a:pt x="1399627" y="88587"/>
                  <a:pt x="1080814" y="561553"/>
                  <a:pt x="924910" y="780519"/>
                </a:cubicBezTo>
                <a:cubicBezTo>
                  <a:pt x="769006" y="999485"/>
                  <a:pt x="565806" y="1199181"/>
                  <a:pt x="472965" y="1327057"/>
                </a:cubicBezTo>
                <a:cubicBezTo>
                  <a:pt x="380124" y="1454933"/>
                  <a:pt x="259255" y="1714188"/>
                  <a:pt x="367862" y="1547774"/>
                </a:cubicBezTo>
              </a:path>
            </a:pathLst>
          </a:cu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03" name="Volný tvar 20502"/>
          <p:cNvSpPr/>
          <p:nvPr/>
        </p:nvSpPr>
        <p:spPr>
          <a:xfrm>
            <a:off x="5412828" y="5307724"/>
            <a:ext cx="451944" cy="430924"/>
          </a:xfrm>
          <a:custGeom>
            <a:avLst/>
            <a:gdLst>
              <a:gd name="connsiteX0" fmla="*/ 0 w 451944"/>
              <a:gd name="connsiteY0" fmla="*/ 0 h 430924"/>
              <a:gd name="connsiteX1" fmla="*/ 294289 w 451944"/>
              <a:gd name="connsiteY1" fmla="*/ 178676 h 430924"/>
              <a:gd name="connsiteX2" fmla="*/ 409903 w 451944"/>
              <a:gd name="connsiteY2" fmla="*/ 367862 h 430924"/>
              <a:gd name="connsiteX3" fmla="*/ 451944 w 451944"/>
              <a:gd name="connsiteY3" fmla="*/ 430924 h 430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944" h="430924">
                <a:moveTo>
                  <a:pt x="0" y="0"/>
                </a:moveTo>
                <a:cubicBezTo>
                  <a:pt x="112986" y="58683"/>
                  <a:pt x="225972" y="117366"/>
                  <a:pt x="294289" y="178676"/>
                </a:cubicBezTo>
                <a:cubicBezTo>
                  <a:pt x="362606" y="239986"/>
                  <a:pt x="383627" y="325821"/>
                  <a:pt x="409903" y="367862"/>
                </a:cubicBezTo>
                <a:cubicBezTo>
                  <a:pt x="436179" y="409903"/>
                  <a:pt x="404648" y="399393"/>
                  <a:pt x="451944" y="430924"/>
                </a:cubicBezTo>
              </a:path>
            </a:pathLst>
          </a:cu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04" name="Volný tvar 20503"/>
          <p:cNvSpPr/>
          <p:nvPr/>
        </p:nvSpPr>
        <p:spPr>
          <a:xfrm>
            <a:off x="5454869" y="3400349"/>
            <a:ext cx="1670730" cy="1886354"/>
          </a:xfrm>
          <a:custGeom>
            <a:avLst/>
            <a:gdLst>
              <a:gd name="connsiteX0" fmla="*/ 0 w 1670730"/>
              <a:gd name="connsiteY0" fmla="*/ 1886354 h 1886354"/>
              <a:gd name="connsiteX1" fmla="*/ 536028 w 1670730"/>
              <a:gd name="connsiteY1" fmla="*/ 1066548 h 1886354"/>
              <a:gd name="connsiteX2" fmla="*/ 693683 w 1670730"/>
              <a:gd name="connsiteY2" fmla="*/ 971954 h 1886354"/>
              <a:gd name="connsiteX3" fmla="*/ 1397876 w 1670730"/>
              <a:gd name="connsiteY3" fmla="*/ 131127 h 1886354"/>
              <a:gd name="connsiteX4" fmla="*/ 1660634 w 1670730"/>
              <a:gd name="connsiteY4" fmla="*/ 26023 h 1886354"/>
              <a:gd name="connsiteX5" fmla="*/ 1660634 w 1670730"/>
              <a:gd name="connsiteY5" fmla="*/ 372865 h 18863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70730" h="1886354">
                <a:moveTo>
                  <a:pt x="0" y="1886354"/>
                </a:moveTo>
                <a:cubicBezTo>
                  <a:pt x="210207" y="1552651"/>
                  <a:pt x="420414" y="1218948"/>
                  <a:pt x="536028" y="1066548"/>
                </a:cubicBezTo>
                <a:cubicBezTo>
                  <a:pt x="651642" y="914148"/>
                  <a:pt x="550042" y="1127857"/>
                  <a:pt x="693683" y="971954"/>
                </a:cubicBezTo>
                <a:cubicBezTo>
                  <a:pt x="837324" y="816051"/>
                  <a:pt x="1236718" y="288782"/>
                  <a:pt x="1397876" y="131127"/>
                </a:cubicBezTo>
                <a:cubicBezTo>
                  <a:pt x="1559035" y="-26528"/>
                  <a:pt x="1616841" y="-14267"/>
                  <a:pt x="1660634" y="26023"/>
                </a:cubicBezTo>
                <a:cubicBezTo>
                  <a:pt x="1704427" y="66313"/>
                  <a:pt x="1587062" y="206451"/>
                  <a:pt x="1660634" y="372865"/>
                </a:cubicBezTo>
              </a:path>
            </a:pathLst>
          </a:cu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507" name="Přímá spojnice 20506"/>
          <p:cNvCxnSpPr/>
          <p:nvPr/>
        </p:nvCxnSpPr>
        <p:spPr>
          <a:xfrm>
            <a:off x="3419872" y="2924944"/>
            <a:ext cx="129614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09" name="TextovéPole 20508"/>
          <p:cNvSpPr txBox="1"/>
          <p:nvPr/>
        </p:nvSpPr>
        <p:spPr>
          <a:xfrm>
            <a:off x="755576" y="5307724"/>
            <a:ext cx="15251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800" dirty="0" smtClean="0"/>
              <a:t>   </a:t>
            </a:r>
            <a:r>
              <a:rPr lang="cs-CZ" sz="1800" dirty="0" smtClean="0">
                <a:solidFill>
                  <a:schemeClr val="tx2"/>
                </a:solidFill>
              </a:rPr>
              <a:t>tupá oblina</a:t>
            </a:r>
            <a:endParaRPr lang="cs-CZ" sz="1800" dirty="0">
              <a:solidFill>
                <a:schemeClr val="tx2"/>
              </a:solidFill>
            </a:endParaRPr>
          </a:p>
        </p:txBody>
      </p:sp>
      <p:sp>
        <p:nvSpPr>
          <p:cNvPr id="20510" name="TextovéPole 20509"/>
          <p:cNvSpPr txBox="1"/>
          <p:nvPr/>
        </p:nvSpPr>
        <p:spPr>
          <a:xfrm>
            <a:off x="3995936" y="5307724"/>
            <a:ext cx="1868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</a:rPr>
              <a:t>     ostrá oblina</a:t>
            </a:r>
            <a:endParaRPr lang="cs-CZ" sz="18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20513" name="Přímá spojnice 20512"/>
          <p:cNvCxnSpPr/>
          <p:nvPr/>
        </p:nvCxnSpPr>
        <p:spPr>
          <a:xfrm flipV="1">
            <a:off x="7125599" y="2924944"/>
            <a:ext cx="254676" cy="475405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15" name="Přímá spojnice 20514"/>
          <p:cNvCxnSpPr>
            <a:stCxn id="20502" idx="3"/>
          </p:cNvCxnSpPr>
          <p:nvPr/>
        </p:nvCxnSpPr>
        <p:spPr>
          <a:xfrm flipV="1">
            <a:off x="3752193" y="2924944"/>
            <a:ext cx="963823" cy="1142559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17" name="Přímá spojnice 20516"/>
          <p:cNvCxnSpPr>
            <a:stCxn id="20503" idx="3"/>
            <a:endCxn id="20504" idx="5"/>
          </p:cNvCxnSpPr>
          <p:nvPr/>
        </p:nvCxnSpPr>
        <p:spPr>
          <a:xfrm flipV="1">
            <a:off x="5864772" y="3773214"/>
            <a:ext cx="1250731" cy="1965434"/>
          </a:xfrm>
          <a:prstGeom prst="line">
            <a:avLst/>
          </a:prstGeom>
          <a:ln w="57150"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19" name="Přímá spojnice 20518"/>
          <p:cNvCxnSpPr>
            <a:stCxn id="20504" idx="5"/>
          </p:cNvCxnSpPr>
          <p:nvPr/>
        </p:nvCxnSpPr>
        <p:spPr>
          <a:xfrm flipV="1">
            <a:off x="7115503" y="3284984"/>
            <a:ext cx="264773" cy="48823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Zástupný symbol pro obsah 32"/>
          <p:cNvSpPr>
            <a:spLocks noGrp="1"/>
          </p:cNvSpPr>
          <p:nvPr>
            <p:ph idx="1"/>
          </p:nvPr>
        </p:nvSpPr>
        <p:spPr>
          <a:xfrm>
            <a:off x="457200" y="1196753"/>
            <a:ext cx="8229600" cy="4824536"/>
          </a:xfrm>
        </p:spPr>
        <p:txBody>
          <a:bodyPr/>
          <a:lstStyle/>
          <a:p>
            <a:pPr marL="0" indent="0">
              <a:buNone/>
            </a:pPr>
            <a:r>
              <a:rPr lang="cs-CZ" sz="2800" b="1" u="sng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OTÁZKY K OPAKOVÁNÍ:</a:t>
            </a:r>
          </a:p>
          <a:p>
            <a:pPr marL="514350" indent="-514350">
              <a:buAutoNum type="arabicParenR"/>
            </a:pP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</a:rPr>
              <a:t>Vyjmenuj vady způsobené </a:t>
            </a:r>
          </a:p>
          <a:p>
            <a:pPr marL="0" indent="0">
              <a:buNone/>
            </a:pPr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</a:rPr>
              <a:t> poraněním kmene.</a:t>
            </a:r>
          </a:p>
          <a:p>
            <a:pPr marL="0" indent="0">
              <a:buNone/>
            </a:pPr>
            <a:endParaRPr lang="cs-CZ" sz="2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</a:rPr>
              <a:t>2)   Jaké barevné odstíny mohou   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2800" b="1" dirty="0" smtClean="0">
                <a:solidFill>
                  <a:srgbClr val="C00000"/>
                </a:solidFill>
              </a:rPr>
              <a:t>vzniknout nenormálním zbarvením?</a:t>
            </a:r>
          </a:p>
          <a:p>
            <a:pPr marL="0" indent="0">
              <a:buNone/>
            </a:pPr>
            <a:endParaRPr lang="cs-CZ" sz="28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3)    Vyjmenuj a popiš vady vzniklé při výrobě.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DF98-5613-4BCC-AAE2-0346D3BCE828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algn="r" rtl="0" fontAlgn="auto">
              <a:spcBef>
                <a:spcPts val="0"/>
              </a:spcBef>
              <a:spcAft>
                <a:spcPts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2"/>
                </a:solidFill>
                <a:latin typeface="Calibri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2"/>
                </a:solidFill>
                <a:latin typeface="Calibri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2"/>
                </a:solidFill>
                <a:latin typeface="Calibri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2"/>
                </a:solidFill>
                <a:latin typeface="Calibri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accent2"/>
                </a:solidFill>
                <a:latin typeface="Calibri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accent2"/>
                </a:solidFill>
                <a:latin typeface="Calibri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accent2"/>
                </a:solidFill>
                <a:latin typeface="Calibri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accent2"/>
                </a:solidFill>
                <a:latin typeface="Calibri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fld id="{BF2164D4-C0C5-4353-9D11-1511745C369A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A0B3B89-95DB-46F5-8142-AE22EC088EB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754DC6B-1C49-47F7-A6F7-D3F6F12660E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AA0FA0E-4118-4AF5-A649-E738261EB1C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AA0298D-6072-4728-AEA9-BCFD5BE6BC5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2462199-1965-4FB1-90A5-AFC2675B354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2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E0ED951-724A-4C47-8177-0B01259B1D4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3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B32C795-9D10-4156-9F8A-D43D12603C3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4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5BFBEE4-D708-40DC-833A-513C62587AB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5" name="Zástupný symbol pro číslo snímku 14"/>
          <p:cNvSpPr txBox="1">
            <a:spLocks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3203575" y="144463"/>
            <a:ext cx="5653088" cy="730250"/>
          </a:xfrm>
          <a:prstGeom prst="rect">
            <a:avLst/>
          </a:prstGeom>
        </p:spPr>
        <p:txBody>
          <a:bodyPr tIns="0" anchor="ctr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lang="cs-CZ" sz="1600" dirty="0">
                <a:solidFill>
                  <a:srgbClr val="02283F"/>
                </a:solidFill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lang="cs-CZ" sz="1600" dirty="0">
                <a:solidFill>
                  <a:srgbClr val="02283F"/>
                </a:solidFill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lang="cs-CZ" sz="1600" dirty="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</a:p>
        </p:txBody>
      </p:sp>
      <p:pic>
        <p:nvPicPr>
          <p:cNvPr id="17" name="Obrázek 17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1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67280"/>
            <a:ext cx="27098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2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6"/>
          <p:cNvCxnSpPr/>
          <p:nvPr/>
        </p:nvCxnSpPr>
        <p:spPr>
          <a:xfrm>
            <a:off x="107950" y="6021288"/>
            <a:ext cx="8928546" cy="1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lačítko akce: Nápověda 1">
            <a:hlinkClick r:id="" action="ppaction://noaction" highlightClick="1"/>
          </p:cNvPr>
          <p:cNvSpPr/>
          <p:nvPr/>
        </p:nvSpPr>
        <p:spPr>
          <a:xfrm>
            <a:off x="6372200" y="1700808"/>
            <a:ext cx="1800200" cy="2880320"/>
          </a:xfrm>
          <a:prstGeom prst="actionButtonHelp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i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23121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541DF98-5613-4BCC-AAE2-0346D3BCE828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  <p:sp>
        <p:nvSpPr>
          <p:cNvPr id="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algn="r" rtl="0" fontAlgn="auto">
              <a:spcBef>
                <a:spcPts val="0"/>
              </a:spcBef>
              <a:spcAft>
                <a:spcPts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2"/>
                </a:solidFill>
                <a:latin typeface="Calibri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2"/>
                </a:solidFill>
                <a:latin typeface="Calibri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2"/>
                </a:solidFill>
                <a:latin typeface="Calibri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2"/>
                </a:solidFill>
                <a:latin typeface="Calibri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accent2"/>
                </a:solidFill>
                <a:latin typeface="Calibri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accent2"/>
                </a:solidFill>
                <a:latin typeface="Calibri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accent2"/>
                </a:solidFill>
                <a:latin typeface="Calibri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accent2"/>
                </a:solidFill>
                <a:latin typeface="Calibri" pitchFamily="34" charset="0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48577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 smtClean="0"/>
              <a:t>Literatura:</a:t>
            </a:r>
            <a:endParaRPr lang="cs-CZ" sz="1800" dirty="0"/>
          </a:p>
          <a:p>
            <a:endParaRPr lang="cs-CZ" sz="1200" dirty="0"/>
          </a:p>
          <a:p>
            <a:r>
              <a:rPr lang="cs-CZ" sz="1200" dirty="0"/>
              <a:t>Ing</a:t>
            </a:r>
            <a:r>
              <a:rPr lang="cs-CZ" sz="1200" dirty="0" smtClean="0"/>
              <a:t>. KŘUPALOVÁ</a:t>
            </a:r>
            <a:r>
              <a:rPr lang="cs-CZ" sz="1200" dirty="0"/>
              <a:t>, Zdeňka. </a:t>
            </a:r>
            <a:r>
              <a:rPr lang="cs-CZ" sz="1200" i="1" dirty="0"/>
              <a:t>Nauka o materiálech pro 1. a 2. ročník SOU učebního oboru truhlář</a:t>
            </a:r>
            <a:r>
              <a:rPr lang="cs-CZ" sz="1200" dirty="0"/>
              <a:t>. Praha 1, Mostecká 9: SOBOTÁLES, 1999, ISBN 80-85920-57-3. </a:t>
            </a:r>
            <a:endParaRPr lang="cs-CZ" sz="1200" dirty="0" smtClean="0"/>
          </a:p>
          <a:p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pPr>
              <a:buFontTx/>
              <a:buNone/>
            </a:pPr>
            <a:endParaRPr lang="cs-CZ" sz="1200" b="1" dirty="0" smtClean="0"/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41" y="57013"/>
            <a:ext cx="2710588" cy="792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6"/>
          <p:cNvCxnSpPr/>
          <p:nvPr/>
        </p:nvCxnSpPr>
        <p:spPr>
          <a:xfrm>
            <a:off x="91241" y="6021288"/>
            <a:ext cx="9052759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936916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1472</TotalTime>
  <Words>608</Words>
  <Application>Microsoft Office PowerPoint</Application>
  <PresentationFormat>Předvádění na obrazovce (4:3)</PresentationFormat>
  <Paragraphs>182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Vady způsobené poraněním kmene, nenormální zbarvení a vady při výrobě VY_32_INOVACE_28_569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Miloš Václav Novák, Ing.</cp:lastModifiedBy>
  <cp:revision>118</cp:revision>
  <dcterms:created xsi:type="dcterms:W3CDTF">2010-11-01T23:40:31Z</dcterms:created>
  <dcterms:modified xsi:type="dcterms:W3CDTF">2013-06-25T09:49:36Z</dcterms:modified>
</cp:coreProperties>
</file>