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VY_32_INOVACE_20_LV-Pranostika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CZ.1.07/1.4.00/21.1374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VY_32_INOVACE_20_LV-Pranostika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CZ.1.07/1.4.00/21.1374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17889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Český jazyk-Literární výchova-Pranostika</a:t>
            </a:r>
          </a:p>
          <a:p>
            <a:r>
              <a:rPr lang="cs-CZ" dirty="0" smtClean="0"/>
              <a:t>Pro 4.a 5.ročník ZŠ</a:t>
            </a:r>
          </a:p>
          <a:p>
            <a:r>
              <a:rPr lang="cs-CZ" dirty="0" smtClean="0"/>
              <a:t>Doplnění slov místo obrázků</a:t>
            </a:r>
          </a:p>
          <a:p>
            <a:r>
              <a:rPr lang="cs-CZ" dirty="0" err="1" smtClean="0"/>
              <a:t>Četba,vysvětlení</a:t>
            </a:r>
            <a:r>
              <a:rPr lang="cs-CZ" dirty="0" smtClean="0"/>
              <a:t> </a:t>
            </a:r>
            <a:r>
              <a:rPr lang="cs-CZ" dirty="0" err="1" smtClean="0"/>
              <a:t>pranostiky,skupinová</a:t>
            </a:r>
            <a:r>
              <a:rPr lang="cs-CZ" dirty="0" smtClean="0"/>
              <a:t> práce-žáci pracují s kalendářem a zařazují pranostiky do správného </a:t>
            </a:r>
            <a:r>
              <a:rPr lang="cs-CZ" smtClean="0"/>
              <a:t>měsíce-společná kontrola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PRANOSTIKA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r>
              <a:rPr lang="cs-CZ" dirty="0" smtClean="0"/>
              <a:t>Průpovídka o počasí,</a:t>
            </a:r>
          </a:p>
          <a:p>
            <a:pPr marL="0" indent="0">
              <a:buNone/>
            </a:pPr>
            <a:r>
              <a:rPr lang="cs-CZ" dirty="0" smtClean="0"/>
              <a:t>která obsahuje životní zkušenosti našich předků.</a:t>
            </a:r>
          </a:p>
          <a:p>
            <a:pPr marL="0" indent="0">
              <a:buNone/>
            </a:pPr>
            <a:r>
              <a:rPr lang="cs-CZ" dirty="0" smtClean="0"/>
              <a:t>Patří do lidové slovesnosti ?????????????</a:t>
            </a:r>
            <a:endParaRPr lang="cs-CZ" dirty="0"/>
          </a:p>
        </p:txBody>
      </p:sp>
      <p:pic>
        <p:nvPicPr>
          <p:cNvPr id="1027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726" y="124175"/>
            <a:ext cx="1744675" cy="136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DTN9SG4X\MP9001826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860" y="3645023"/>
            <a:ext cx="1828800" cy="1010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G1KSBV0M\MP9004001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22363"/>
            <a:ext cx="1184835" cy="119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P2JVWHH3\MP9004038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545" y="5054581"/>
            <a:ext cx="3030840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G1KSBV0M\MP90014459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824" y="4864550"/>
            <a:ext cx="2476872" cy="186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G1KSBV0M\MP9004007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489" y="4356277"/>
            <a:ext cx="1477120" cy="237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ana\AppData\Local\Microsoft\Windows\Temporary Internet Files\Content.IE5\P2JVWHH3\MP9004004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65" y="4258817"/>
            <a:ext cx="1086624" cy="2280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ana\AppData\Local\Microsoft\Windows\Temporary Internet Files\Content.IE5\JVIDBBPQ\MP90040756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271" y="3522363"/>
            <a:ext cx="2238752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ana\AppData\Local\Microsoft\Windows\Temporary Internet Files\Content.IE5\DTN9SG4X\MC90043258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386" y="12417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538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778" y="434730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Pankrác,Servác,Bonifác</a:t>
            </a:r>
            <a:r>
              <a:rPr lang="cs-CZ" sz="2800" dirty="0" smtClean="0"/>
              <a:t>-ledový muži spalují mrazem</a:t>
            </a:r>
            <a:endParaRPr lang="cs-CZ" sz="2800" dirty="0"/>
          </a:p>
        </p:txBody>
      </p:sp>
      <p:pic>
        <p:nvPicPr>
          <p:cNvPr id="2050" name="Picture 2" descr="C:\Users\Dana\AppData\Local\Microsoft\Windows\Temporary Internet Files\Content.IE5\DTN9SG4X\MP900438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078" y="1453748"/>
            <a:ext cx="2117616" cy="114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50694" y="1453748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</a:t>
            </a:r>
            <a:endParaRPr lang="cs-CZ" sz="3600" dirty="0"/>
          </a:p>
        </p:txBody>
      </p:sp>
      <p:pic>
        <p:nvPicPr>
          <p:cNvPr id="2051" name="Picture 3" descr="C:\Users\Dana\AppData\Local\Microsoft\Windows\Temporary Internet Files\Content.IE5\G1KSBV0M\MC900296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158" y="1453748"/>
            <a:ext cx="2424645" cy="115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778" y="2610188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Zimu,kterou</a:t>
            </a:r>
            <a:r>
              <a:rPr lang="cs-CZ" sz="2800" dirty="0" smtClean="0"/>
              <a:t> Tomáš </a:t>
            </a:r>
            <a:r>
              <a:rPr lang="cs-CZ" sz="2800" dirty="0" err="1" smtClean="0"/>
              <a:t>nese,ještě</a:t>
            </a:r>
            <a:r>
              <a:rPr lang="cs-CZ" sz="2800" dirty="0" smtClean="0"/>
              <a:t> dlouho s námi……………</a:t>
            </a:r>
            <a:endParaRPr lang="cs-CZ" sz="2800" dirty="0"/>
          </a:p>
        </p:txBody>
      </p:sp>
      <p:pic>
        <p:nvPicPr>
          <p:cNvPr id="2052" name="Picture 4" descr="C:\Users\Dana\AppData\Local\Microsoft\Windows\Temporary Internet Files\Content.IE5\P2JVWHH3\MP9004421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44290"/>
            <a:ext cx="1348434" cy="114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778" y="4221088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Vavřinec ukazuje , jaký………………………nastupuje.</a:t>
            </a:r>
            <a:endParaRPr lang="cs-CZ" sz="2800" dirty="0"/>
          </a:p>
        </p:txBody>
      </p:sp>
      <p:pic>
        <p:nvPicPr>
          <p:cNvPr id="2053" name="Picture 5" descr="C:\Users\Dana\AppData\Local\Microsoft\Windows\Temporary Internet Files\Content.IE5\DTN9SG4X\MP9004482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124" y="3638088"/>
            <a:ext cx="1835696" cy="947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778" y="6063942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svaté </a:t>
            </a:r>
            <a:r>
              <a:rPr lang="cs-CZ" sz="2800" dirty="0" err="1" smtClean="0"/>
              <a:t>Tereze,mráz</a:t>
            </a:r>
            <a:r>
              <a:rPr lang="cs-CZ" sz="2800" dirty="0" smtClean="0"/>
              <a:t>                        leze.</a:t>
            </a:r>
            <a:endParaRPr lang="cs-CZ" sz="2800" dirty="0"/>
          </a:p>
        </p:txBody>
      </p:sp>
      <p:pic>
        <p:nvPicPr>
          <p:cNvPr id="2054" name="Picture 6" descr="C:\Users\Dana\AppData\Local\Microsoft\Windows\Temporary Internet Files\Content.IE5\P2JVWHH3\MC9001608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930" y="5517232"/>
            <a:ext cx="1835201" cy="131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4771672"/>
            <a:ext cx="239200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DOPLŇ!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1268760"/>
            <a:ext cx="1857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12.,13.,14. </a:t>
            </a:r>
            <a:r>
              <a:rPr lang="cs-CZ" dirty="0"/>
              <a:t>k</a:t>
            </a:r>
            <a:r>
              <a:rPr lang="cs-CZ" dirty="0" smtClean="0"/>
              <a:t>větna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4871" y="3133408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7.3.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73323" y="4293236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10.8.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33263" y="6140886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14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10" grpId="0"/>
      <p:bldP spid="7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2065" y="2815697"/>
            <a:ext cx="5558573" cy="461665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svatého Václava každá plaňka dozrává.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4541" y="771427"/>
            <a:ext cx="5371470" cy="461665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Na svatého Lukáše hojnost chleba i kaše.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35131" y="1844824"/>
            <a:ext cx="4553554" cy="461665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Svatý Martin přijíždí na bílém koni.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55045" y="3839499"/>
            <a:ext cx="5065617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Svatá Lucie noci upije a dne nepřidá. 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4912" y="4853008"/>
            <a:ext cx="3894336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Leden ve dne svítí, v noci pálí.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3073" y="5805264"/>
            <a:ext cx="7793865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Nenajde-li Matěj </a:t>
            </a:r>
            <a:r>
              <a:rPr lang="cs-CZ" sz="2400" dirty="0" err="1" smtClean="0"/>
              <a:t>led,dělá</a:t>
            </a:r>
            <a:r>
              <a:rPr lang="cs-CZ" sz="2400" dirty="0" smtClean="0"/>
              <a:t> ho hned; najde-li </a:t>
            </a:r>
            <a:r>
              <a:rPr lang="cs-CZ" sz="2400" dirty="0" err="1" smtClean="0"/>
              <a:t>led,seká</a:t>
            </a:r>
            <a:r>
              <a:rPr lang="cs-CZ" sz="2400" dirty="0" smtClean="0"/>
              <a:t> ho hned.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8928" y="260648"/>
            <a:ext cx="6627071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Na svatého Řehoře přeletěly vlaštovky přes moře.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17158" y="3346232"/>
            <a:ext cx="632128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 Servácem není léta, po Serváci s mrazy veta.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59890" y="1341184"/>
            <a:ext cx="5860772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Na svatého Marka schová se do žita vranka.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9203" y="4335487"/>
            <a:ext cx="47630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Medardova kápě čtyřicet dní kape.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6709" y="5325472"/>
            <a:ext cx="460395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Svatá </a:t>
            </a:r>
            <a:r>
              <a:rPr lang="cs-CZ" sz="2400" dirty="0" err="1" smtClean="0"/>
              <a:t>Markyta</a:t>
            </a:r>
            <a:r>
              <a:rPr lang="cs-CZ" sz="2400" dirty="0" smtClean="0"/>
              <a:t> vede žence do žita.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4926" y="2347489"/>
            <a:ext cx="515897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 Co červenec neuvaří, srpen nedopeče.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06264" y="80412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87709" y="189099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30028" y="27401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456020" y="383949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03954" y="43354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7630" y="58544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95057" y="539453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58204" y="330153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42836" y="13873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07361" y="3068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113504" y="53511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665372" y="43816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851911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Čítanka pro 4.ročník,zpracoval kolektiv pod vedením </a:t>
            </a:r>
            <a:r>
              <a:rPr lang="cs-CZ" dirty="0" err="1" smtClean="0"/>
              <a:t>dr.Hany</a:t>
            </a:r>
            <a:r>
              <a:rPr lang="cs-CZ" dirty="0" smtClean="0"/>
              <a:t> </a:t>
            </a:r>
            <a:r>
              <a:rPr lang="cs-CZ" dirty="0" err="1" smtClean="0"/>
              <a:t>Rezutkové,metodická</a:t>
            </a:r>
            <a:r>
              <a:rPr lang="cs-CZ" dirty="0" smtClean="0"/>
              <a:t> spolupráce Hana </a:t>
            </a:r>
            <a:r>
              <a:rPr lang="cs-CZ" dirty="0" err="1" smtClean="0"/>
              <a:t>Staudková,nakladatelství</a:t>
            </a:r>
            <a:r>
              <a:rPr lang="cs-CZ" smtClean="0"/>
              <a:t> ALTER 1997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62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238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PRANOSTIKA</vt:lpstr>
      <vt:lpstr>Prezentace aplikace PowerPoint</vt:lpstr>
      <vt:lpstr>Prezentace aplikace PowerPoint</vt:lpstr>
      <vt:lpstr>Zdroje použití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32</cp:revision>
  <dcterms:created xsi:type="dcterms:W3CDTF">2011-06-20T10:40:08Z</dcterms:created>
  <dcterms:modified xsi:type="dcterms:W3CDTF">2013-06-25T16:02:31Z</dcterms:modified>
</cp:coreProperties>
</file>