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74A5D-650D-4936-9FFA-52BA92E342C0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D34BA-702B-4CEA-91CC-0FD259EF2E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76066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74A5D-650D-4936-9FFA-52BA92E342C0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D34BA-702B-4CEA-91CC-0FD259EF2E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10679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74A5D-650D-4936-9FFA-52BA92E342C0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D34BA-702B-4CEA-91CC-0FD259EF2E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14408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74A5D-650D-4936-9FFA-52BA92E342C0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D34BA-702B-4CEA-91CC-0FD259EF2E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62748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74A5D-650D-4936-9FFA-52BA92E342C0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D34BA-702B-4CEA-91CC-0FD259EF2E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43066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74A5D-650D-4936-9FFA-52BA92E342C0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D34BA-702B-4CEA-91CC-0FD259EF2E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22946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74A5D-650D-4936-9FFA-52BA92E342C0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D34BA-702B-4CEA-91CC-0FD259EF2E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13277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74A5D-650D-4936-9FFA-52BA92E342C0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D34BA-702B-4CEA-91CC-0FD259EF2E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80935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74A5D-650D-4936-9FFA-52BA92E342C0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D34BA-702B-4CEA-91CC-0FD259EF2E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93354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74A5D-650D-4936-9FFA-52BA92E342C0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D34BA-702B-4CEA-91CC-0FD259EF2E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8979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74A5D-650D-4936-9FFA-52BA92E342C0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D34BA-702B-4CEA-91CC-0FD259EF2E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24122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274A5D-650D-4936-9FFA-52BA92E342C0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BD34BA-702B-4CEA-91CC-0FD259EF2E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37400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dum.rvp.cz/vyhledavani/vyhledavani.html?e15=vzorce+organick%C3%A9+chemie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6267795"/>
              </p:ext>
            </p:extLst>
          </p:nvPr>
        </p:nvGraphicFramePr>
        <p:xfrm>
          <a:off x="0" y="1449939"/>
          <a:ext cx="9144000" cy="540806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10783"/>
                <a:gridCol w="6533217"/>
              </a:tblGrid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Číslo projektu 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CZ.1.07/1.5.00/34.0565 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Číslo materiálu 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VY_32_INOVACE_640_KOTVENÍ_TŘEMI_KŮLY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58953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Název školy 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endParaRPr lang="cs-CZ" sz="1000" dirty="0">
                        <a:effectLst/>
                      </a:endParaRPr>
                    </a:p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r>
                        <a:rPr lang="cs-CZ" sz="1000" dirty="0" smtClean="0">
                          <a:effectLst/>
                        </a:rPr>
                        <a:t>                        Masarykova </a:t>
                      </a:r>
                      <a:r>
                        <a:rPr lang="cs-CZ" sz="1000" dirty="0">
                          <a:effectLst/>
                        </a:rPr>
                        <a:t>střední  škola zemědělská a Vyšší odborná škola, Opava, příspěvková organizace</a:t>
                      </a:r>
                      <a:endParaRPr lang="cs-CZ" sz="7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Autor 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Bc. Soňa Pělová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Průřezové téma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Rozmnožování a údržba dřevin</a:t>
                      </a:r>
                      <a:endParaRPr lang="cs-CZ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smtClean="0">
                          <a:effectLst/>
                        </a:rPr>
                        <a:t>Tematický </a:t>
                      </a:r>
                      <a:r>
                        <a:rPr lang="cs-CZ" sz="1000" dirty="0">
                          <a:effectLst/>
                        </a:rPr>
                        <a:t>celek 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  <a:latin typeface="+mn-lt"/>
                          <a:ea typeface="+mn-ea"/>
                        </a:rPr>
                        <a:t>Odborný výcvik - Ovocnictví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Ročník 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1.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Datum tvorby 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10. 7. </a:t>
                      </a:r>
                      <a:r>
                        <a:rPr lang="cs-CZ" sz="1000" dirty="0">
                          <a:effectLst/>
                        </a:rPr>
                        <a:t>2012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457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Datum a místo ověření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17. 4. 2013</a:t>
                      </a:r>
                      <a:r>
                        <a:rPr lang="cs-CZ" sz="1000" baseline="0" dirty="0" smtClean="0">
                          <a:effectLst/>
                        </a:rPr>
                        <a:t> </a:t>
                      </a:r>
                      <a:r>
                        <a:rPr lang="cs-CZ" sz="1000" dirty="0" smtClean="0">
                          <a:effectLst/>
                        </a:rPr>
                        <a:t>odborný</a:t>
                      </a:r>
                      <a:r>
                        <a:rPr lang="cs-CZ" sz="1000" baseline="0" dirty="0" smtClean="0">
                          <a:effectLst/>
                        </a:rPr>
                        <a:t> výcvik</a:t>
                      </a:r>
                      <a:r>
                        <a:rPr lang="cs-CZ" sz="1000" dirty="0" smtClean="0">
                          <a:effectLst/>
                        </a:rPr>
                        <a:t> 1. Za, skupina číslo 5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457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Druh učebního materiálu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Prezentace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64606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Anotace 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Výklad nového učiva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Inovací je názornost ve spojení teoretických a praktických postupů práce s novými poznatky,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získanými a ověřenými odborníky z praxe. Výrazně  pomůže také při výuce handicapovaných žáků.</a:t>
                      </a:r>
                      <a:endParaRPr lang="cs-CZ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7585" marR="67585" marT="33793" marB="33793" anchor="ctr"/>
                </a:tc>
              </a:tr>
              <a:tr h="457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Klíčová slova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u="none" strike="noStrike" smtClean="0">
                          <a:effectLst/>
                          <a:hlinkClick r:id="rId2"/>
                        </a:rPr>
                        <a:t>kotvení </a:t>
                      </a:r>
                      <a:r>
                        <a:rPr lang="cs-CZ" sz="1000" u="none" strike="noStrike" dirty="0" smtClean="0">
                          <a:effectLst/>
                          <a:hlinkClick r:id="rId2"/>
                        </a:rPr>
                        <a:t>třemi kůly,</a:t>
                      </a:r>
                      <a:r>
                        <a:rPr lang="cs-CZ" sz="1000" u="none" strike="noStrike" baseline="0" dirty="0" smtClean="0">
                          <a:effectLst/>
                          <a:hlinkClick r:id="rId2"/>
                        </a:rPr>
                        <a:t> </a:t>
                      </a:r>
                      <a:r>
                        <a:rPr lang="cs-CZ" sz="1000" u="none" strike="noStrike" baseline="0" smtClean="0">
                          <a:effectLst/>
                          <a:hlinkClick r:id="rId2"/>
                        </a:rPr>
                        <a:t>postup práce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64606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Metodický pokyn 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Určeno k výkladu do hodiny i k </a:t>
                      </a:r>
                      <a:r>
                        <a:rPr lang="cs-CZ" sz="1000" dirty="0" smtClean="0">
                          <a:effectLst/>
                        </a:rPr>
                        <a:t>samostudiu</a:t>
                      </a:r>
                      <a:endParaRPr lang="cs-CZ" sz="900" dirty="0">
                        <a:effectLst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Pokud není uvedeno jinak, použitý materiál je z vlastních zdrojů autora 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49" name="Picture 1" descr="mszes_z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086560"/>
            <a:ext cx="447675" cy="439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-7386"/>
            <a:ext cx="5976937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84915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Výsadba stromku </a:t>
            </a:r>
            <a:r>
              <a:rPr lang="cs-CZ" b="1" dirty="0" smtClean="0"/>
              <a:t>s balem</a:t>
            </a:r>
            <a:r>
              <a:rPr lang="cs-CZ" dirty="0" smtClean="0"/>
              <a:t> -</a:t>
            </a:r>
            <a:br>
              <a:rPr lang="cs-CZ" dirty="0" smtClean="0"/>
            </a:br>
            <a:r>
              <a:rPr lang="cs-CZ" dirty="0" smtClean="0"/>
              <a:t>KOTVENÍ třemi kůly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86707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Výsadba stromku </a:t>
            </a:r>
            <a:r>
              <a:rPr lang="cs-CZ" b="1" dirty="0" smtClean="0"/>
              <a:t>s balem</a:t>
            </a:r>
            <a:r>
              <a:rPr lang="cs-CZ" dirty="0" smtClean="0"/>
              <a:t> -</a:t>
            </a:r>
            <a:br>
              <a:rPr lang="cs-CZ" dirty="0" smtClean="0"/>
            </a:br>
            <a:r>
              <a:rPr lang="cs-CZ" dirty="0" smtClean="0"/>
              <a:t>opakování: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/>
              <a:t>Druhy</a:t>
            </a:r>
            <a:r>
              <a:rPr lang="cs-CZ" dirty="0" smtClean="0"/>
              <a:t> </a:t>
            </a:r>
            <a:r>
              <a:rPr lang="cs-CZ" b="1" dirty="0" smtClean="0"/>
              <a:t>kotvení :</a:t>
            </a:r>
          </a:p>
          <a:p>
            <a:r>
              <a:rPr lang="cs-CZ" dirty="0" smtClean="0"/>
              <a:t>Jedním kůlem - zatlučeným šikmo</a:t>
            </a:r>
          </a:p>
          <a:p>
            <a:r>
              <a:rPr lang="cs-CZ" dirty="0" smtClean="0"/>
              <a:t>Dvěma kůly - zatlučenými šikmo </a:t>
            </a:r>
          </a:p>
          <a:p>
            <a:r>
              <a:rPr lang="cs-CZ" dirty="0" smtClean="0"/>
              <a:t>Dvěma kůly - zatlučenými svisle (s příčkou 	nebo bez příčky)</a:t>
            </a:r>
          </a:p>
          <a:p>
            <a:r>
              <a:rPr lang="cs-CZ" dirty="0" smtClean="0"/>
              <a:t>Třemi kůly - zatlučenými svisle nebo mírně 	šikmo</a:t>
            </a:r>
          </a:p>
          <a:p>
            <a:r>
              <a:rPr lang="cs-CZ" dirty="0" smtClean="0"/>
              <a:t>Za bal – zatlučení kotvy do balu  - ESTETIKA</a:t>
            </a:r>
          </a:p>
          <a:p>
            <a:r>
              <a:rPr lang="cs-CZ" dirty="0" smtClean="0"/>
              <a:t>Lanky, popruhy, dráty  - ESTETIKA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30998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B4921-5583-4202-95DA-8ADDBEA3B4F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4307"/>
          <a:stretch/>
        </p:blipFill>
        <p:spPr>
          <a:xfrm>
            <a:off x="3553881" y="1157158"/>
            <a:ext cx="4042455" cy="5443836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6127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Jedním kůlem </a:t>
            </a:r>
          </a:p>
          <a:p>
            <a:pPr marL="0" indent="0">
              <a:buNone/>
            </a:pPr>
            <a:r>
              <a:rPr lang="cs-CZ" b="1" dirty="0" smtClean="0"/>
              <a:t>- zatlučeným šikmo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Výsadba stromku </a:t>
            </a:r>
            <a:r>
              <a:rPr lang="cs-CZ" b="1" dirty="0" smtClean="0"/>
              <a:t>s balem</a:t>
            </a:r>
            <a:r>
              <a:rPr lang="cs-CZ" dirty="0" smtClean="0"/>
              <a:t> -</a:t>
            </a:r>
            <a:br>
              <a:rPr lang="cs-CZ" dirty="0" smtClean="0"/>
            </a:br>
            <a:r>
              <a:rPr lang="cs-CZ" dirty="0" smtClean="0"/>
              <a:t>KOTVENÍ 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083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B4921-5583-4202-95DA-8ADDBEA3B4F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1124744"/>
            <a:ext cx="4069056" cy="542540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Výsadba stromku </a:t>
            </a:r>
            <a:r>
              <a:rPr lang="cs-CZ" b="1" dirty="0" smtClean="0"/>
              <a:t>s balem</a:t>
            </a:r>
            <a:r>
              <a:rPr lang="cs-CZ" dirty="0" smtClean="0"/>
              <a:t> -</a:t>
            </a:r>
            <a:br>
              <a:rPr lang="cs-CZ" dirty="0" smtClean="0"/>
            </a:br>
            <a:r>
              <a:rPr lang="cs-CZ" dirty="0" smtClean="0"/>
              <a:t>KOTVENÍ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/>
              <a:t>T</a:t>
            </a:r>
            <a:r>
              <a:rPr lang="cs-CZ" b="1" dirty="0" smtClean="0"/>
              <a:t>řemi kůly </a:t>
            </a:r>
          </a:p>
          <a:p>
            <a:pPr>
              <a:buFontTx/>
              <a:buChar char="-"/>
            </a:pPr>
            <a:r>
              <a:rPr lang="cs-CZ" b="1" dirty="0" smtClean="0"/>
              <a:t>zatlučenými mírně</a:t>
            </a:r>
          </a:p>
          <a:p>
            <a:pPr marL="0" indent="0">
              <a:buNone/>
            </a:pPr>
            <a:r>
              <a:rPr lang="cs-CZ" b="1" dirty="0" smtClean="0"/>
              <a:t>    šikmo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6070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Kotvení třemi kůly –</a:t>
            </a:r>
            <a:br>
              <a:rPr lang="cs-CZ" b="1" dirty="0"/>
            </a:br>
            <a:r>
              <a:rPr lang="cs-CZ" sz="4000" dirty="0"/>
              <a:t> </a:t>
            </a:r>
            <a:r>
              <a:rPr lang="cs-CZ" b="1" dirty="0"/>
              <a:t>mírně šikmo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/>
              <a:t>potřebné pomůcky, nářadí, materiál</a:t>
            </a:r>
            <a:r>
              <a:rPr lang="cs-CZ" dirty="0"/>
              <a:t>: </a:t>
            </a:r>
          </a:p>
          <a:p>
            <a:pPr marL="0" indent="0">
              <a:buNone/>
            </a:pPr>
            <a:r>
              <a:rPr lang="cs-CZ" dirty="0"/>
              <a:t>velké kladivo, pilka na dřevo, nůž (na uřezání jutového popruhu), jutový popruh, hřebíky „papíráky“(s velkou hlavičkou), hřebíky 7-8cm dlouhé, žebřík, vrták – na díry pro kůly nebo </a:t>
            </a:r>
            <a:r>
              <a:rPr lang="cs-CZ" dirty="0" smtClean="0"/>
              <a:t>trubka v </a:t>
            </a:r>
            <a:r>
              <a:rPr lang="cs-CZ" dirty="0"/>
              <a:t>kamenité půdě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 smtClean="0"/>
              <a:t>kůly</a:t>
            </a:r>
            <a:r>
              <a:rPr lang="cs-CZ" dirty="0"/>
              <a:t>, kůly předem </a:t>
            </a:r>
            <a:r>
              <a:rPr lang="cs-CZ" dirty="0" err="1"/>
              <a:t>napůlené</a:t>
            </a:r>
            <a:r>
              <a:rPr lang="cs-CZ" dirty="0"/>
              <a:t> (jsou levnější )</a:t>
            </a:r>
            <a:endParaRPr lang="cs-CZ" b="1" dirty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B4921-5583-4202-95DA-8ADDBEA3B4F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51243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Kotvení třemi kůly </a:t>
            </a:r>
            <a:r>
              <a:rPr lang="cs-CZ" b="1" dirty="0" smtClean="0"/>
              <a:t>–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postup práce :</a:t>
            </a:r>
          </a:p>
          <a:p>
            <a:pPr marL="0" indent="0">
              <a:buNone/>
            </a:pPr>
            <a:r>
              <a:rPr lang="cs-CZ" b="1" dirty="0"/>
              <a:t>1)Určit místa zatlučení kůlů podle estetických 	zásad : </a:t>
            </a:r>
          </a:p>
          <a:p>
            <a:pPr marL="0" indent="0">
              <a:buNone/>
            </a:pPr>
            <a:r>
              <a:rPr lang="cs-CZ" dirty="0"/>
              <a:t>		Při výsadbě více stromů vždy opory 		ze stejných stran.</a:t>
            </a:r>
          </a:p>
          <a:p>
            <a:pPr marL="0" indent="0">
              <a:buNone/>
            </a:pPr>
            <a:r>
              <a:rPr lang="cs-CZ" dirty="0"/>
              <a:t>		V parcích, u veřejných cest, … vždy 		1kůl od cesty, 2 zezadu </a:t>
            </a:r>
            <a:r>
              <a:rPr lang="cs-CZ" dirty="0" smtClean="0"/>
              <a:t>–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působí pěkněji.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B4921-5583-4202-95DA-8ADDBEA3B4F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01677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Kotvení třemi kůly –</a:t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B4921-5583-4202-95DA-8ADDBEA3B4F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82" r="10808"/>
          <a:stretch/>
        </p:blipFill>
        <p:spPr>
          <a:xfrm>
            <a:off x="3131840" y="908720"/>
            <a:ext cx="5264995" cy="5697252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2)</a:t>
            </a:r>
            <a:r>
              <a:rPr lang="cs-CZ" dirty="0" smtClean="0"/>
              <a:t> </a:t>
            </a:r>
            <a:r>
              <a:rPr lang="cs-CZ" b="1" dirty="0" smtClean="0"/>
              <a:t>Trubkou </a:t>
            </a:r>
          </a:p>
          <a:p>
            <a:pPr marL="0" indent="0">
              <a:buNone/>
            </a:pPr>
            <a:r>
              <a:rPr lang="cs-CZ" b="1" dirty="0" err="1" smtClean="0"/>
              <a:t>předchystat</a:t>
            </a:r>
            <a:r>
              <a:rPr lang="cs-CZ" b="1" dirty="0" smtClean="0"/>
              <a:t> </a:t>
            </a:r>
          </a:p>
          <a:p>
            <a:pPr marL="0" indent="0">
              <a:buNone/>
            </a:pPr>
            <a:r>
              <a:rPr lang="cs-CZ" b="1" dirty="0" smtClean="0"/>
              <a:t>díry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485643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Kotvení třemi kůly </a:t>
            </a:r>
            <a:r>
              <a:rPr lang="cs-CZ" b="1" dirty="0" smtClean="0"/>
              <a:t>–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3068960"/>
            <a:ext cx="8229600" cy="1972816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3) </a:t>
            </a:r>
            <a:r>
              <a:rPr lang="cs-CZ" b="1" dirty="0"/>
              <a:t>Zatlouct kůly </a:t>
            </a:r>
            <a:r>
              <a:rPr lang="cs-CZ" dirty="0"/>
              <a:t>– jednodušší je </a:t>
            </a:r>
            <a:r>
              <a:rPr lang="cs-CZ" b="1" dirty="0"/>
              <a:t>mírně šikmo</a:t>
            </a:r>
          </a:p>
          <a:p>
            <a:pPr marL="0" indent="0">
              <a:buNone/>
            </a:pPr>
            <a:r>
              <a:rPr lang="cs-CZ" b="1" dirty="0"/>
              <a:t>			  rovné </a:t>
            </a:r>
            <a:r>
              <a:rPr lang="cs-CZ" dirty="0"/>
              <a:t>pohlídat vodováhou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B4921-5583-4202-95DA-8ADDBEA3B4F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07487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Kotvení třemi kůly –</a:t>
            </a:r>
            <a:br>
              <a:rPr lang="cs-CZ" b="1" dirty="0"/>
            </a:b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B4921-5583-4202-95DA-8ADDBEA3B4F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31" r="29073"/>
          <a:stretch/>
        </p:blipFill>
        <p:spPr>
          <a:xfrm>
            <a:off x="4747098" y="1844823"/>
            <a:ext cx="3281286" cy="464355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92" r="31560"/>
          <a:stretch/>
        </p:blipFill>
        <p:spPr>
          <a:xfrm>
            <a:off x="1115616" y="2204864"/>
            <a:ext cx="3117183" cy="4509120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4) Přiměřit </a:t>
            </a:r>
            <a:r>
              <a:rPr lang="cs-CZ" b="1" dirty="0" err="1" smtClean="0"/>
              <a:t>napůlené</a:t>
            </a:r>
            <a:r>
              <a:rPr lang="cs-CZ" b="1" dirty="0" smtClean="0"/>
              <a:t> kůly – příčky</a:t>
            </a:r>
          </a:p>
          <a:p>
            <a:pPr marL="0" indent="0">
              <a:buNone/>
            </a:pPr>
            <a:r>
              <a:rPr lang="cs-CZ" b="1" dirty="0" smtClean="0"/>
              <a:t>5) Uřezat </a:t>
            </a:r>
            <a:r>
              <a:rPr lang="cs-CZ" b="1" dirty="0"/>
              <a:t>pilkou na dřevo</a:t>
            </a:r>
          </a:p>
        </p:txBody>
      </p:sp>
    </p:spTree>
    <p:extLst>
      <p:ext uri="{BB962C8B-B14F-4D97-AF65-F5344CB8AC3E}">
        <p14:creationId xmlns:p14="http://schemas.microsoft.com/office/powerpoint/2010/main" val="4267540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Kotvení třemi kůly –</a:t>
            </a:r>
            <a:br>
              <a:rPr lang="cs-CZ" b="1" dirty="0"/>
            </a:b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B4921-5583-4202-95DA-8ADDBEA3B4F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644" r="20866"/>
          <a:stretch/>
        </p:blipFill>
        <p:spPr>
          <a:xfrm>
            <a:off x="1979712" y="2594920"/>
            <a:ext cx="2680454" cy="406209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43" r="27105"/>
          <a:stretch/>
        </p:blipFill>
        <p:spPr>
          <a:xfrm>
            <a:off x="5148064" y="1066701"/>
            <a:ext cx="3730774" cy="5590316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6) Hřebíkům ztupit hlavičku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aby se dřevo neštěpilo</a:t>
            </a:r>
          </a:p>
          <a:p>
            <a:pPr marL="0" indent="0">
              <a:buNone/>
            </a:pPr>
            <a:r>
              <a:rPr lang="cs-CZ" b="1" dirty="0"/>
              <a:t>7</a:t>
            </a:r>
            <a:r>
              <a:rPr lang="cs-CZ" b="1" dirty="0" smtClean="0"/>
              <a:t>) </a:t>
            </a:r>
            <a:r>
              <a:rPr lang="cs-CZ" b="1" dirty="0" err="1" smtClean="0"/>
              <a:t>Předchystat</a:t>
            </a:r>
            <a:r>
              <a:rPr lang="cs-CZ" b="1" dirty="0" smtClean="0"/>
              <a:t> po dvou hřebících na každý konec příčky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079282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Kotvení třemi kůly –</a:t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B4921-5583-4202-95DA-8ADDBEA3B4F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3014" y="1309066"/>
            <a:ext cx="4188153" cy="314111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4305"/>
          <a:stretch/>
        </p:blipFill>
        <p:spPr>
          <a:xfrm>
            <a:off x="4571190" y="2204864"/>
            <a:ext cx="3896762" cy="444871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663"/>
          <a:stretch/>
        </p:blipFill>
        <p:spPr>
          <a:xfrm>
            <a:off x="539552" y="3710183"/>
            <a:ext cx="3270609" cy="2943395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8) Přitlouct příčky –</a:t>
            </a:r>
          </a:p>
          <a:p>
            <a:pPr marL="0" indent="0">
              <a:buNone/>
            </a:pPr>
            <a:r>
              <a:rPr lang="cs-CZ" b="1" dirty="0"/>
              <a:t>v</a:t>
            </a:r>
            <a:r>
              <a:rPr lang="cs-CZ" b="1" dirty="0" smtClean="0"/>
              <a:t>elké kladivo z druhé strany zadrží náraz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401122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Kotvení třemi kůly –</a:t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B4921-5583-4202-95DA-8ADDBEA3B4F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6419"/>
          <a:stretch/>
        </p:blipFill>
        <p:spPr>
          <a:xfrm>
            <a:off x="467544" y="2063109"/>
            <a:ext cx="3960440" cy="46717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11" r="23461"/>
          <a:stretch/>
        </p:blipFill>
        <p:spPr>
          <a:xfrm>
            <a:off x="4427984" y="1418126"/>
            <a:ext cx="4300670" cy="5109479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9) Zarovnání okrajů kůlů pilkou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10211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B4921-5583-4202-95DA-8ADDBEA3B4F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465719"/>
            <a:ext cx="4681728" cy="624230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Kotvení třemi kůly –</a:t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Hotové kotvení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097875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Kotvení třemi kůly –</a:t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10) Odměřit popruh – odřezat nožem</a:t>
            </a:r>
            <a:endParaRPr lang="cs-CZ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B4921-5583-4202-95DA-8ADDBEA3B4F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1916832"/>
            <a:ext cx="6242304" cy="4681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8792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Kotvení třemi kůly –</a:t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B4921-5583-4202-95DA-8ADDBEA3B4F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27" r="16358"/>
          <a:stretch/>
        </p:blipFill>
        <p:spPr>
          <a:xfrm>
            <a:off x="755576" y="2845072"/>
            <a:ext cx="3816501" cy="357286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042" t="3178" r="17162"/>
          <a:stretch/>
        </p:blipFill>
        <p:spPr>
          <a:xfrm>
            <a:off x="4788025" y="955035"/>
            <a:ext cx="3672408" cy="4866712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77" y="155679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11) Přitlouct založený konec ke kůlu</a:t>
            </a:r>
          </a:p>
          <a:p>
            <a:pPr marL="0" indent="0">
              <a:buNone/>
            </a:pPr>
            <a:r>
              <a:rPr lang="cs-CZ" b="1" dirty="0" smtClean="0"/>
              <a:t>12) Ovinout kolem kmínku</a:t>
            </a:r>
          </a:p>
          <a:p>
            <a:pPr marL="0" indent="0">
              <a:buNone/>
            </a:pPr>
            <a:r>
              <a:rPr lang="cs-CZ" b="1" dirty="0"/>
              <a:t>a</a:t>
            </a:r>
            <a:r>
              <a:rPr lang="cs-CZ" b="1" dirty="0" smtClean="0"/>
              <a:t> přitlouct druhý založený konec přes první – „papírákem“</a:t>
            </a:r>
          </a:p>
        </p:txBody>
      </p:sp>
    </p:spTree>
    <p:extLst>
      <p:ext uri="{BB962C8B-B14F-4D97-AF65-F5344CB8AC3E}">
        <p14:creationId xmlns:p14="http://schemas.microsoft.com/office/powerpoint/2010/main" val="4274650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Kotvení třemi kůly –</a:t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13) Druhý popruh</a:t>
            </a:r>
            <a:endParaRPr lang="cs-CZ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B4921-5583-4202-95DA-8ADDBEA3B4F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772816"/>
            <a:ext cx="6242304" cy="4681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9744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Kotvení třemi kůly –</a:t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14) Třetí popruh </a:t>
            </a:r>
            <a:r>
              <a:rPr lang="cs-CZ" dirty="0" smtClean="0"/>
              <a:t>vážeme vždy mezi dva předchozí popruhy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B4921-5583-4202-95DA-8ADDBEA3B4F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3068960"/>
            <a:ext cx="4465301" cy="334897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51" r="25568" b="7992"/>
          <a:stretch/>
        </p:blipFill>
        <p:spPr>
          <a:xfrm>
            <a:off x="5220072" y="2564904"/>
            <a:ext cx="3374572" cy="3611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91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Úkol 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Nachystejte si potřebné nářadí a materiál </a:t>
            </a:r>
          </a:p>
          <a:p>
            <a:pPr marL="0" indent="0">
              <a:buNone/>
            </a:pPr>
            <a:r>
              <a:rPr lang="cs-CZ" dirty="0"/>
              <a:t>	a ve skupinkách proveďte kotvení stromku</a:t>
            </a:r>
          </a:p>
          <a:p>
            <a:pPr marL="0" indent="0">
              <a:buNone/>
            </a:pPr>
            <a:r>
              <a:rPr lang="cs-CZ" dirty="0"/>
              <a:t>	třemi kůly mírně šikmo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FOTO</a:t>
            </a:r>
            <a:r>
              <a:rPr lang="cs-CZ" dirty="0" smtClean="0"/>
              <a:t>: archiv autora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B4921-5583-4202-95DA-8ADDBEA3B4F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804131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438</Words>
  <Application>Microsoft Office PowerPoint</Application>
  <PresentationFormat>Předvádění na obrazovce (4:3)</PresentationFormat>
  <Paragraphs>110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Prezentace aplikace PowerPoint</vt:lpstr>
      <vt:lpstr>Výsadba stromku s balem - KOTVENÍ třemi kůly</vt:lpstr>
      <vt:lpstr>Výsadba stromku s balem - opakování:</vt:lpstr>
      <vt:lpstr>Výsadba stromku s balem - KOTVENÍ :</vt:lpstr>
      <vt:lpstr>Výsadba stromku s balem - KOTVENÍ :</vt:lpstr>
      <vt:lpstr>Kotvení třemi kůly –  mírně šikmo</vt:lpstr>
      <vt:lpstr>Kotvení třemi kůly –</vt:lpstr>
      <vt:lpstr>Kotvení třemi kůly – </vt:lpstr>
      <vt:lpstr>Kotvení třemi kůly –</vt:lpstr>
      <vt:lpstr>Kotvení třemi kůly – </vt:lpstr>
      <vt:lpstr>Kotvení třemi kůly – </vt:lpstr>
      <vt:lpstr>Kotvení třemi kůly – </vt:lpstr>
      <vt:lpstr>Kotvení třemi kůly – </vt:lpstr>
      <vt:lpstr>Kotvení třemi kůly – </vt:lpstr>
      <vt:lpstr>Kotvení třemi kůly – </vt:lpstr>
      <vt:lpstr>Kotvení třemi kůly – </vt:lpstr>
      <vt:lpstr>Kotvení třemi kůly – </vt:lpstr>
      <vt:lpstr>Kotvení třemi kůly – </vt:lpstr>
      <vt:lpstr>Úkol 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Soňa Pělová</dc:creator>
  <cp:lastModifiedBy>Soňa Pělová</cp:lastModifiedBy>
  <cp:revision>7</cp:revision>
  <dcterms:created xsi:type="dcterms:W3CDTF">2012-07-10T17:03:12Z</dcterms:created>
  <dcterms:modified xsi:type="dcterms:W3CDTF">2013-04-21T16:56:06Z</dcterms:modified>
</cp:coreProperties>
</file>