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8" r:id="rId5"/>
    <p:sldId id="262" r:id="rId6"/>
    <p:sldId id="269" r:id="rId7"/>
    <p:sldId id="270" r:id="rId8"/>
    <p:sldId id="263" r:id="rId9"/>
    <p:sldId id="264" r:id="rId10"/>
    <p:sldId id="271" r:id="rId11"/>
    <p:sldId id="259" r:id="rId12"/>
    <p:sldId id="272" r:id="rId13"/>
    <p:sldId id="261" r:id="rId14"/>
    <p:sldId id="273" r:id="rId15"/>
    <p:sldId id="265" r:id="rId16"/>
    <p:sldId id="260" r:id="rId17"/>
    <p:sldId id="266" r:id="rId18"/>
    <p:sldId id="27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7A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 showGuides="1"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E8FD3D8-365E-4B8A-ABEC-FEB8556D06EA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3D8A8A-BC61-464B-8D53-3A05F264DE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75631" y="1412776"/>
            <a:ext cx="8229600" cy="19304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>
                <a:latin typeface="Calibri" pitchFamily="34" charset="0"/>
              </a:rPr>
              <a:t>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Základní škola Ústí nad Labem, Anežky České 702/17, příspěvková organizace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 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latin typeface="Calibri" pitchFamily="34" charset="0"/>
              </a:rPr>
              <a:t>	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               </a:t>
            </a:r>
            <a:r>
              <a:rPr lang="cs-CZ" sz="3600" dirty="0" smtClean="0">
                <a:latin typeface="Calibri" pitchFamily="34" charset="0"/>
              </a:rPr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342900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 smtClean="0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VY_32_INOVACE_04_20_Houby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2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Veronika </a:t>
            </a:r>
            <a:r>
              <a:rPr lang="cs-CZ" sz="1700" dirty="0" err="1" smtClean="0">
                <a:latin typeface="Calibri" pitchFamily="34" charset="0"/>
              </a:rPr>
              <a:t>Gábelová</a:t>
            </a: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obor/Předmět/Téma: Člověk a jeho svět/Prvouka/Rozmanitost přírody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učebního materiálu: prezentace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	ne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Prezentace slouží k poznání stavby těla hub a k dělení hub na jedlé nejedlé a jedovaté.	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ve třídě: III.C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ověření:25.2.2013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výuce a provedl(a) o tom zápis do TK.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	25.2.2013		Podpis: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200" dirty="0" smtClean="0">
                <a:latin typeface="Calibri" pitchFamily="34" charset="0"/>
              </a:rPr>
              <a:t> 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52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2900" y="4437112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Houby</a:t>
            </a:r>
            <a:endParaRPr lang="cs-CZ" sz="4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42900" y="3861048"/>
            <a:ext cx="8458200" cy="9144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20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Houby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22710"/>
          </a:xfrm>
        </p:spPr>
        <p:txBody>
          <a:bodyPr/>
          <a:lstStyle/>
          <a:p>
            <a:r>
              <a:rPr lang="cs-CZ" dirty="0" smtClean="0"/>
              <a:t>samostatná skupina živých organismů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3723040"/>
            <a:ext cx="8686800" cy="14341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živiny čerpají z odumřelých částí rostlin a živočichů nebo parazitují.</a:t>
            </a:r>
          </a:p>
          <a:p>
            <a:pPr marL="0" indent="0">
              <a:buFont typeface="Wingdings 2"/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2220318"/>
            <a:ext cx="8686800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nemají kořeny, listy a květy</a:t>
            </a:r>
          </a:p>
          <a:p>
            <a:pPr marL="0" indent="0">
              <a:buFont typeface="Wingdings 2"/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2971204"/>
            <a:ext cx="8686800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neobsahují zelené barvivo</a:t>
            </a:r>
          </a:p>
          <a:p>
            <a:pPr marL="0" indent="0">
              <a:buFont typeface="Wingdings 2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785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Můžeme dělit do 3 skupin: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22710"/>
          </a:xfrm>
        </p:spPr>
        <p:txBody>
          <a:bodyPr/>
          <a:lstStyle/>
          <a:p>
            <a:r>
              <a:rPr lang="cs-CZ" dirty="0" smtClean="0"/>
              <a:t>Jedlé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16997" y="3861048"/>
            <a:ext cx="8686800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Jedovaté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2671194"/>
            <a:ext cx="8686800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Nejedlé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276872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dají se sbírat a upravovat k jídlu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5880" y="342900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nejsou vhodné k jídlu pro svoji hořkost či zápach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52493" y="4583758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obsahují prudké jedy, nedotýkat se jich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42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Jedlé houby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775" y="3284984"/>
            <a:ext cx="3946877" cy="2220118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427826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řib žlutomasý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DUMY\obrázky\houby\DSC_01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77072"/>
            <a:ext cx="4077744" cy="229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UMY\obrázky\houby\DSC_01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55045"/>
            <a:ext cx="4378624" cy="246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87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jedlé</a:t>
            </a:r>
            <a:endParaRPr lang="cs-CZ" dirty="0"/>
          </a:p>
        </p:txBody>
      </p:sp>
      <p:pic>
        <p:nvPicPr>
          <p:cNvPr id="2050" name="Picture 2" descr="C:\DUMY\obrázky\houby\DSC_02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5076056" cy="285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UMY\obrázky\houby\DSC_009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33056"/>
            <a:ext cx="5004048" cy="281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UMY\obrázky\houby\DSC_022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72816"/>
            <a:ext cx="3275856" cy="184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UMY\obrázky\houby\DSC_023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516" y="3212976"/>
            <a:ext cx="2987824" cy="168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UMY\obrázky\houby\DSC_023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81128"/>
            <a:ext cx="3417110" cy="192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980728"/>
            <a:ext cx="4460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Hřiby – smrkový, sametový, pravý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33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Jedlé houby</a:t>
            </a:r>
            <a:endParaRPr lang="cs-CZ" dirty="0"/>
          </a:p>
        </p:txBody>
      </p:sp>
      <p:pic>
        <p:nvPicPr>
          <p:cNvPr id="4098" name="Picture 2" descr="C:\DUMY\obrázky\houby\DSC_02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56147" y="1739009"/>
            <a:ext cx="6228184" cy="350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UMY\obrázky\houby\DSC_02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778872" y="2443168"/>
            <a:ext cx="5039544" cy="283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UMY\obrázky\houby\kozá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645" y="3918337"/>
            <a:ext cx="2848376" cy="2136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85746" y="1484784"/>
            <a:ext cx="16235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Kozák březový</a:t>
            </a:r>
            <a:endParaRPr lang="cs-CZ" sz="28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39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Nejedlé houby</a:t>
            </a:r>
            <a:endParaRPr lang="cs-CZ" dirty="0"/>
          </a:p>
        </p:txBody>
      </p:sp>
      <p:pic>
        <p:nvPicPr>
          <p:cNvPr id="5122" name="Picture 2" descr="Hřib žluční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2571750" cy="198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Hřib žlučník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10545"/>
            <a:ext cx="55340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101328"/>
            <a:ext cx="24561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</a:rPr>
              <a:t>Hřib žlučník</a:t>
            </a:r>
            <a:endParaRPr lang="cs-CZ" sz="36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29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Jedovaté houby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60648"/>
            <a:ext cx="3620769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1340768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</a:rPr>
              <a:t>uchomůrka červená</a:t>
            </a:r>
            <a:endParaRPr lang="cs-CZ" sz="36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 descr="C:\DUMY\obrázky\houby\DSC_02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5852142" cy="329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498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Jedovaté houby</a:t>
            </a:r>
            <a:endParaRPr lang="cs-CZ" dirty="0"/>
          </a:p>
        </p:txBody>
      </p:sp>
      <p:pic>
        <p:nvPicPr>
          <p:cNvPr id="6146" name="Picture 2" descr="Muchomůrka zelen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69952"/>
            <a:ext cx="3168352" cy="440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thumb/9/99/Amanita_phalloides_1.JPG/220px-Amanita_phalloides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672408" cy="489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259467"/>
            <a:ext cx="3717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Muchomůrka zelená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96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431" y="1554163"/>
            <a:ext cx="7241538" cy="452596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hub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50053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HŘIB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58655" y="23581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405012" y="2727520"/>
            <a:ext cx="275262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058655" y="3438013"/>
            <a:ext cx="1462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výtrusy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4953744" y="3798332"/>
            <a:ext cx="300957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058655" y="4149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4788024" y="4518412"/>
            <a:ext cx="336961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058655" y="4891075"/>
            <a:ext cx="1178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5292080" y="5260407"/>
            <a:ext cx="286556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043608" y="30596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cxnSp>
        <p:nvCxnSpPr>
          <p:cNvPr id="47" name="Přímá spojnice se šipkou 46"/>
          <p:cNvCxnSpPr/>
          <p:nvPr/>
        </p:nvCxnSpPr>
        <p:spPr>
          <a:xfrm>
            <a:off x="2339752" y="4891075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2339752" y="2060848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339752" y="2092540"/>
            <a:ext cx="0" cy="28302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043608" y="3429000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580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6" grpId="0"/>
      <p:bldP spid="27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rourky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DUMY\obrázky\houby\DSC_01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16" y="1412776"/>
            <a:ext cx="8712968" cy="490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76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921" y="1916832"/>
            <a:ext cx="7318158" cy="457384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448168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MUCHOMŮRKA</a:t>
            </a:r>
            <a:endParaRPr lang="cs-CZ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860032" y="2708920"/>
            <a:ext cx="25922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572000" y="3711150"/>
            <a:ext cx="28803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788024" y="4941168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427984" y="5517232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427984" y="4203756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339752" y="270892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339752" y="530120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339752" y="2708920"/>
            <a:ext cx="0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1115616" y="400506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115616" y="371115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24208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72200" y="34290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prsten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401115" y="389581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401115" y="46531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pochva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01115" y="519666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54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lupeny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DUMY\obrázky\houby\DSC_01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316416" cy="467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38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plísně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77072"/>
            <a:ext cx="4090893" cy="2301127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1484784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Skupina hub, která pokrývá povrch bílým nebo barevným podhoubím.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4317" y="3000015"/>
            <a:ext cx="35588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Využíváme je ve farmaceutickém, chemickém i potravinářském průmyslu.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9970" y="4830251"/>
            <a:ext cx="38276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Penicillinum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notatum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– produkuje antibiotika 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661248"/>
            <a:ext cx="4001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Škodlivé – působí mykózy lidí, zvířat a rostlin. Kazí potraviny, dřevo, textil.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 descr="C:\DUMY\obrázky\houby\DSC_015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091581"/>
            <a:ext cx="4788024" cy="2693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4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Zástupný symbol pro obsah 3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1" y="1520046"/>
            <a:ext cx="5396679" cy="4180678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270" y="1520045"/>
            <a:ext cx="4968551" cy="420780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hub - </a:t>
            </a:r>
            <a:r>
              <a:rPr lang="cs-CZ" cap="none" dirty="0" smtClean="0"/>
              <a:t>opakování</a:t>
            </a:r>
            <a:endParaRPr lang="cs-CZ" cap="none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58657" y="19075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136246" y="2276872"/>
            <a:ext cx="163996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662573" y="2763985"/>
            <a:ext cx="1462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výtrusy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699792" y="3789040"/>
            <a:ext cx="172081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18887" y="341218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3067213" y="3114696"/>
            <a:ext cx="150478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661599" y="4374396"/>
            <a:ext cx="1178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3005281" y="4725144"/>
            <a:ext cx="163197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67544" y="30596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cxnSp>
        <p:nvCxnSpPr>
          <p:cNvPr id="47" name="Přímá spojnice se šipkou 46"/>
          <p:cNvCxnSpPr/>
          <p:nvPr/>
        </p:nvCxnSpPr>
        <p:spPr>
          <a:xfrm flipV="1">
            <a:off x="1547664" y="4687792"/>
            <a:ext cx="115212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1547664" y="1972176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547664" y="1972176"/>
            <a:ext cx="0" cy="27295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95008" y="3435531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6300192" y="3254616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032486" y="2930030"/>
            <a:ext cx="9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prsten</a:t>
            </a:r>
            <a:endParaRPr lang="cs-CZ" dirty="0"/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6300192" y="4332409"/>
            <a:ext cx="15243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032486" y="4005064"/>
            <a:ext cx="9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pochva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77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6" grpId="0"/>
      <p:bldP spid="27" grpId="0"/>
      <p:bldP spid="35" grpId="0"/>
      <p:bldP spid="26" grpId="0"/>
      <p:bldP spid="3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101" y="1438584"/>
            <a:ext cx="8686800" cy="722710"/>
          </a:xfrm>
        </p:spPr>
        <p:txBody>
          <a:bodyPr/>
          <a:lstStyle/>
          <a:p>
            <a:r>
              <a:rPr lang="cs-CZ" dirty="0" smtClean="0"/>
              <a:t>V čem se liší houby od rostlin?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08151" y="2783558"/>
            <a:ext cx="8686800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Jak jsou užitečné plísně a čím škodí?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33628" y="4802412"/>
            <a:ext cx="8686800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Uveď příklad jedlé, nejedlé a jedovaté houby.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04800" y="2060848"/>
            <a:ext cx="8686800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Nemají kořeny, listy, květy, zelené barvivo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25570" y="3506268"/>
            <a:ext cx="8686800" cy="129614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Užitečné – antibiotika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Škodí – mykózy, kazí potraviny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32791" y="5445224"/>
            <a:ext cx="8686800" cy="722710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Hřib žlutomasý, hřib žlučník, muchomůrka červená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Zástupný symbol pro obsah 3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213" y="4379992"/>
            <a:ext cx="2579281" cy="1998107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9906" y="4374396"/>
            <a:ext cx="2478922" cy="209936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cap="non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7433" y="447293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231240" y="4797152"/>
            <a:ext cx="163996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708108" y="4961630"/>
            <a:ext cx="1462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výtrusy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2150395" y="5717676"/>
            <a:ext cx="172081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861597" y="54240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2437250" y="5218167"/>
            <a:ext cx="150478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740252" y="5736453"/>
            <a:ext cx="1178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2457935" y="6093296"/>
            <a:ext cx="163197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54507" y="498840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cxnSp>
        <p:nvCxnSpPr>
          <p:cNvPr id="47" name="Přímá spojnice se šipkou 46"/>
          <p:cNvCxnSpPr/>
          <p:nvPr/>
        </p:nvCxnSpPr>
        <p:spPr>
          <a:xfrm>
            <a:off x="1224136" y="5877273"/>
            <a:ext cx="83858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1224135" y="4559062"/>
            <a:ext cx="6945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1224135" y="4559062"/>
            <a:ext cx="1" cy="13182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0" y="533096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6033466" y="5250613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414938" y="4961630"/>
            <a:ext cx="9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prsten</a:t>
            </a:r>
            <a:endParaRPr lang="cs-CZ" dirty="0"/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6099367" y="5855396"/>
            <a:ext cx="15243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482109" y="5533010"/>
            <a:ext cx="9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pochva</a:t>
            </a:r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304800" y="138147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nemají kořeny, listy a květy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živiny čerpají z odumřelých částí rostlin a živočichů nebo parazitují. Patří sem i plísně.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Jedlé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– hřiby, kozák</a:t>
            </a:r>
          </a:p>
          <a:p>
            <a:r>
              <a:rPr lang="cs-CZ" sz="2800" b="1" dirty="0" smtClean="0">
                <a:solidFill>
                  <a:srgbClr val="B07A18"/>
                </a:solidFill>
              </a:rPr>
              <a:t>Nejedlé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– hřib žlučník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Jedovaté –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muchomůrka červená, zelená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662" y="147990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778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978-80-7289-266-2.</a:t>
            </a:r>
          </a:p>
        </p:txBody>
      </p:sp>
    </p:spTree>
    <p:extLst>
      <p:ext uri="{BB962C8B-B14F-4D97-AF65-F5344CB8AC3E}">
        <p14:creationId xmlns:p14="http://schemas.microsoft.com/office/powerpoint/2010/main" val="33892838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559</TotalTime>
  <Words>302</Words>
  <Application>Microsoft Office PowerPoint</Application>
  <PresentationFormat>Předvádění na obrazovce (4:3)</PresentationFormat>
  <Paragraphs>112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Houby</vt:lpstr>
      <vt:lpstr>Houby</vt:lpstr>
      <vt:lpstr>Můžeme dělit do 3 skupin:</vt:lpstr>
      <vt:lpstr>Jedlé houby</vt:lpstr>
      <vt:lpstr>Houby jedlé</vt:lpstr>
      <vt:lpstr>Jedlé houby</vt:lpstr>
      <vt:lpstr>Nejedlé houby</vt:lpstr>
      <vt:lpstr>Jedovaté houby</vt:lpstr>
      <vt:lpstr>Jedovaté houby</vt:lpstr>
      <vt:lpstr>Stavba těla hub</vt:lpstr>
      <vt:lpstr>rourky</vt:lpstr>
      <vt:lpstr>Stavba těla hub</vt:lpstr>
      <vt:lpstr>lupeny</vt:lpstr>
      <vt:lpstr>plísně</vt:lpstr>
      <vt:lpstr>Stavba těla hub - opakování</vt:lpstr>
      <vt:lpstr>Odpověz!</vt:lpstr>
      <vt:lpstr>houby</vt:lpstr>
      <vt:lpstr>Použitý materiál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Veru</dc:creator>
  <cp:lastModifiedBy>Veronika Gábelová</cp:lastModifiedBy>
  <cp:revision>34</cp:revision>
  <dcterms:created xsi:type="dcterms:W3CDTF">2012-07-24T12:30:43Z</dcterms:created>
  <dcterms:modified xsi:type="dcterms:W3CDTF">2013-06-15T09:13:23Z</dcterms:modified>
</cp:coreProperties>
</file>