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81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1" r:id="rId10"/>
    <p:sldId id="265" r:id="rId11"/>
    <p:sldId id="266" r:id="rId12"/>
    <p:sldId id="267" r:id="rId13"/>
    <p:sldId id="270" r:id="rId14"/>
    <p:sldId id="271" r:id="rId15"/>
    <p:sldId id="272" r:id="rId16"/>
    <p:sldId id="274" r:id="rId17"/>
    <p:sldId id="273" r:id="rId18"/>
    <p:sldId id="275" r:id="rId19"/>
    <p:sldId id="268" r:id="rId20"/>
    <p:sldId id="269" r:id="rId21"/>
    <p:sldId id="276" r:id="rId22"/>
    <p:sldId id="277" r:id="rId23"/>
    <p:sldId id="278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602222-5AF5-4467-806A-A8A92297136F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437A3-E745-4EA9-BEE9-C3782005791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437A3-E745-4EA9-BEE9-C3782005791D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63C60D-707B-4CDC-9F49-6F1F3D62BED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3ACB7C6-CBC2-4D1E-8267-A9CC24584A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1421915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>
                <a:latin typeface="Calibri" pitchFamily="34" charset="0"/>
              </a:rPr>
              <a:t>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Základní škola Ústí nad Labem, Anežky České 702/17, příspěvková organizace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 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Calibri" pitchFamily="34" charset="0"/>
              </a:rPr>
              <a:t>	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               </a:t>
            </a:r>
            <a:r>
              <a:rPr lang="cs-CZ" sz="3600" dirty="0" smtClean="0">
                <a:latin typeface="Calibri" pitchFamily="34" charset="0"/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356992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 smtClean="0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VY_32_INOVACE_09_20_Rostliny – stavba těla  - opakování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</a:t>
            </a:r>
            <a:r>
              <a:rPr lang="cs-CZ" sz="1700" dirty="0">
                <a:latin typeface="Calibri" pitchFamily="34" charset="0"/>
              </a:rPr>
              <a:t>1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Veronika </a:t>
            </a:r>
            <a:r>
              <a:rPr lang="cs-CZ" sz="1700" dirty="0" err="1" smtClean="0">
                <a:latin typeface="Calibri" pitchFamily="34" charset="0"/>
              </a:rPr>
              <a:t>Gábelová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učebního materiálu: prezentace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	ne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Prezentace slouží k procvičování  a opakování stavby těla rostlin.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ve třídě: III.C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ověření: 6.3. 2013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	6.3.2013		Podpis: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200" dirty="0" smtClean="0">
                <a:latin typeface="Calibri" pitchFamily="34" charset="0"/>
              </a:rPr>
              <a:t> 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0074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Části těla rostlin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Kořen, stonek, list -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03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92896" y="2730986"/>
            <a:ext cx="37582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CO JE TO?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Zopakujeme si části rostlin</a:t>
            </a:r>
            <a:endParaRPr lang="cs-CZ" dirty="0"/>
          </a:p>
        </p:txBody>
      </p:sp>
      <p:pic>
        <p:nvPicPr>
          <p:cNvPr id="1027" name="Picture 3" descr="C:\Users\subrt_000\AppData\Local\Microsoft\Windows\Temporary Internet Files\Content.IE5\0E7VJRSK\MP9004317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2547" y="1335891"/>
            <a:ext cx="6958906" cy="4186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30744" y="5832617"/>
            <a:ext cx="14325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KOŘEN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13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kořenu?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Kořen je 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 smtClean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rostliny.</a:t>
            </a: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pic>
        <p:nvPicPr>
          <p:cNvPr id="2050" name="Picture 2" descr="C:\Users\subrt_000\AppData\Local\Microsoft\Windows\Temporary Internet Files\Content.IE5\OHYHC8YR\MC900359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92631"/>
            <a:ext cx="3312368" cy="327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827584" y="2636912"/>
            <a:ext cx="324036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4149080"/>
            <a:ext cx="324036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4572000" y="2971800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4217" y="2263914"/>
            <a:ext cx="38683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nadzemní část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4217" y="3075057"/>
            <a:ext cx="40895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rgbClr val="0070C0"/>
                </a:solidFill>
              </a:rPr>
              <a:t>podzemní část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4217" y="3782943"/>
            <a:ext cx="37625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B050"/>
                </a:solidFill>
              </a:rPr>
              <a:t>vzdušná část</a:t>
            </a:r>
          </a:p>
        </p:txBody>
      </p:sp>
    </p:spTree>
    <p:extLst>
      <p:ext uri="{BB962C8B-B14F-4D97-AF65-F5344CB8AC3E}">
        <p14:creationId xmlns:p14="http://schemas.microsoft.com/office/powerpoint/2010/main" xmlns="" val="412135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kořenu?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/>
              <a:t>K</a:t>
            </a:r>
            <a:r>
              <a:rPr lang="cs-CZ" sz="4000" b="1" dirty="0" smtClean="0"/>
              <a:t>ořen 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 smtClean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901526" y="2655459"/>
            <a:ext cx="4128658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01526" y="3438376"/>
            <a:ext cx="400133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6804248" y="3782943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4216" y="2276872"/>
            <a:ext cx="46120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drží rostlinu rovně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4216" y="3886200"/>
            <a:ext cx="62462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>
                <a:solidFill>
                  <a:srgbClr val="00B050"/>
                </a:solidFill>
              </a:rPr>
              <a:t>u</a:t>
            </a:r>
            <a:r>
              <a:rPr lang="cs-CZ" sz="4000" b="1" dirty="0" smtClean="0">
                <a:solidFill>
                  <a:srgbClr val="00B050"/>
                </a:solidFill>
              </a:rPr>
              <a:t>pevňuje rostlinu v půdě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4216" y="3079114"/>
            <a:ext cx="45858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rgbClr val="0070C0"/>
                </a:solidFill>
              </a:rPr>
              <a:t>jen přijímá živiny</a:t>
            </a:r>
          </a:p>
        </p:txBody>
      </p:sp>
      <p:pic>
        <p:nvPicPr>
          <p:cNvPr id="3074" name="Picture 2" descr="C:\Users\subrt_000\AppData\Local\Microsoft\Windows\Temporary Internet Files\Content.IE5\FUOOFM5W\MC9003906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4019" y="330114"/>
            <a:ext cx="1170432" cy="194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4707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kořenu?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/>
              <a:t>K</a:t>
            </a:r>
            <a:r>
              <a:rPr lang="cs-CZ" sz="4000" b="1" dirty="0" smtClean="0"/>
              <a:t>ořen přijímá z půdy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 smtClean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901526" y="2655459"/>
            <a:ext cx="1576376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01526" y="3451381"/>
            <a:ext cx="1576376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2771800" y="3867990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4216" y="2276872"/>
            <a:ext cx="22236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vzduch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4216" y="3886200"/>
            <a:ext cx="19791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B050"/>
                </a:solidFill>
              </a:rPr>
              <a:t>vodu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4216" y="3079114"/>
            <a:ext cx="22156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rgbClr val="0070C0"/>
                </a:solidFill>
              </a:rPr>
              <a:t>světlo</a:t>
            </a:r>
          </a:p>
        </p:txBody>
      </p:sp>
      <p:pic>
        <p:nvPicPr>
          <p:cNvPr id="4098" name="Picture 2" descr="C:\Users\subrt_000\AppData\Local\Microsoft\Windows\Temporary Internet Files\Content.IE5\1GF6GTDO\MC90044187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30815"/>
            <a:ext cx="3722712" cy="372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610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ubrt_000\AppData\Local\Microsoft\Windows\Temporary Internet Files\Content.IE5\FUOOFM5W\MC9004116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1087" y="1507849"/>
            <a:ext cx="4707830" cy="384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896" y="2730986"/>
            <a:ext cx="37582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CO JE TO?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Zopakujeme si části rostlin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0744" y="5832617"/>
            <a:ext cx="1608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STONEK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1460285" y="2438876"/>
            <a:ext cx="3231354" cy="288032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5152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Stonek je 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 smtClean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rostliny.</a:t>
            </a: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76425" y="3448405"/>
            <a:ext cx="324036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4149080"/>
            <a:ext cx="324036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4583697" y="2367171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0550" y="3060941"/>
            <a:ext cx="40895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podzemní část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0550" y="2367171"/>
            <a:ext cx="40991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rgbClr val="0070C0"/>
                </a:solidFill>
              </a:rPr>
              <a:t>nadzemní část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4217" y="3782943"/>
            <a:ext cx="37625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B050"/>
                </a:solidFill>
              </a:rPr>
              <a:t>vzdušná část</a:t>
            </a:r>
          </a:p>
        </p:txBody>
      </p:sp>
      <p:pic>
        <p:nvPicPr>
          <p:cNvPr id="6146" name="Picture 2" descr="C:\Users\subrt_000\AppData\Local\Microsoft\Windows\Temporary Internet Files\Content.IE5\OHYHC8YR\MC9004116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0057"/>
            <a:ext cx="3024336" cy="5123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240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Stonek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 smtClean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2924944"/>
            <a:ext cx="2938305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59631" y="4733800"/>
            <a:ext cx="2938305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3945632" y="3325743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3527" y="2452218"/>
            <a:ext cx="39492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zadržuje vodu</a:t>
            </a:r>
          </a:p>
        </p:txBody>
      </p:sp>
      <p:sp>
        <p:nvSpPr>
          <p:cNvPr id="9" name="Obdélník 8"/>
          <p:cNvSpPr/>
          <p:nvPr/>
        </p:nvSpPr>
        <p:spPr>
          <a:xfrm>
            <a:off x="388682" y="3429000"/>
            <a:ext cx="31768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rgbClr val="00B050"/>
                </a:solidFill>
              </a:rPr>
              <a:t>vede vodu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7832" y="4364103"/>
            <a:ext cx="360624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70C0"/>
                </a:solidFill>
              </a:rPr>
              <a:t>odvádí vodu</a:t>
            </a:r>
          </a:p>
        </p:txBody>
      </p:sp>
      <p:pic>
        <p:nvPicPr>
          <p:cNvPr id="7170" name="Picture 2" descr="C:\Users\subrt_000\AppData\Local\Microsoft\Windows\Temporary Internet Files\Content.IE5\FUOOFM5W\MC900411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9111" y="1124744"/>
            <a:ext cx="3556437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8037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Podle stavby stonku dělíme rostliny na:</a:t>
            </a: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68295" y="2796354"/>
            <a:ext cx="3960905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59631" y="3861048"/>
            <a:ext cx="331236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4881736" y="4369765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4728" y="2420888"/>
            <a:ext cx="444820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stromy a květiny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4728" y="4416524"/>
            <a:ext cx="42425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70C0"/>
                </a:solidFill>
              </a:rPr>
              <a:t>byliny a dřeviny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7832" y="3429000"/>
            <a:ext cx="41615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rgbClr val="00B050"/>
                </a:solidFill>
              </a:rPr>
              <a:t>stromy a byliny</a:t>
            </a:r>
          </a:p>
        </p:txBody>
      </p:sp>
      <p:pic>
        <p:nvPicPr>
          <p:cNvPr id="8194" name="Picture 2" descr="C:\Users\subrt_000\AppData\Local\Microsoft\Windows\Temporary Internet Files\Content.IE5\1GF6GTDO\MC900411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29000"/>
            <a:ext cx="2664296" cy="287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0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Dřeviny mají stonek</a:t>
            </a: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364529" y="3789040"/>
            <a:ext cx="2219171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87064" y="4581128"/>
            <a:ext cx="331236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3923928" y="2317631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7885" y="3311535"/>
            <a:ext cx="28857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dužnatý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7885" y="2420888"/>
            <a:ext cx="29758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chemeClr val="accent6"/>
                </a:solidFill>
              </a:rPr>
              <a:t>dřevnatý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48068" y="4119079"/>
            <a:ext cx="40513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70C0"/>
                </a:solidFill>
              </a:rPr>
              <a:t>nemají stonek</a:t>
            </a:r>
          </a:p>
        </p:txBody>
      </p:sp>
      <p:pic>
        <p:nvPicPr>
          <p:cNvPr id="9218" name="Picture 2" descr="C:\Users\subrt_000\AppData\Local\Microsoft\Windows\Temporary Internet Files\Content.IE5\0E7VJRSK\MC900411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47762"/>
            <a:ext cx="2909559" cy="2695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884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Ve kterém řádku jsou jen dřeviny?</a:t>
            </a: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8072" y="2784352"/>
            <a:ext cx="471963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00422" y="3717032"/>
            <a:ext cx="422676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6624863" y="3819258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2420888"/>
            <a:ext cx="546091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/>
                </a:solidFill>
              </a:rPr>
              <a:t>dub, smrk, sněženka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4077072"/>
            <a:ext cx="61776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>
                <a:solidFill>
                  <a:srgbClr val="0070C0"/>
                </a:solidFill>
              </a:rPr>
              <a:t>j</a:t>
            </a:r>
            <a:r>
              <a:rPr lang="cs-CZ" sz="4000" b="1" dirty="0" smtClean="0">
                <a:solidFill>
                  <a:srgbClr val="0070C0"/>
                </a:solidFill>
              </a:rPr>
              <a:t>írovec, borovice, jabloň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7544" y="3284984"/>
            <a:ext cx="48544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>
                <a:solidFill>
                  <a:srgbClr val="00B050"/>
                </a:solidFill>
              </a:rPr>
              <a:t>k</a:t>
            </a:r>
            <a:r>
              <a:rPr lang="cs-CZ" sz="4000" b="1" dirty="0" smtClean="0">
                <a:solidFill>
                  <a:srgbClr val="00B050"/>
                </a:solidFill>
              </a:rPr>
              <a:t>opřiva, lípa, bříza</a:t>
            </a:r>
          </a:p>
        </p:txBody>
      </p:sp>
      <p:pic>
        <p:nvPicPr>
          <p:cNvPr id="10243" name="Picture 3" descr="C:\Users\subrt_000\AppData\Local\Microsoft\Windows\Temporary Internet Files\Content.IE5\FUOOFM5W\MC900411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1015"/>
            <a:ext cx="17811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766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Podle větvení stonku dělíme dřeviny na</a:t>
            </a: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95245" y="3686104"/>
            <a:ext cx="288133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95245" y="4311537"/>
            <a:ext cx="3476755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4569750" y="2293701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9747" y="3225170"/>
            <a:ext cx="36130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chemeClr val="accent6"/>
                </a:solidFill>
              </a:rPr>
              <a:t>keře a byliny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458576" y="2413324"/>
            <a:ext cx="38588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>
                <a:solidFill>
                  <a:srgbClr val="0070C0"/>
                </a:solidFill>
              </a:rPr>
              <a:t>k</a:t>
            </a:r>
            <a:r>
              <a:rPr lang="cs-CZ" sz="4000" b="1" dirty="0" smtClean="0">
                <a:solidFill>
                  <a:srgbClr val="0070C0"/>
                </a:solidFill>
              </a:rPr>
              <a:t>eře a stromy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9383" y="3938587"/>
            <a:ext cx="42798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B050"/>
                </a:solidFill>
              </a:rPr>
              <a:t>byliny a stromy </a:t>
            </a:r>
          </a:p>
        </p:txBody>
      </p:sp>
      <p:pic>
        <p:nvPicPr>
          <p:cNvPr id="12291" name="Picture 3" descr="C:\Users\subrt_000\AppData\Local\Microsoft\Windows\Temporary Internet Files\Content.IE5\0E7VJRSK\MC9004115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4909" y="3208101"/>
            <a:ext cx="1471387" cy="332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448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zda jde o keř nebo strom</a:t>
            </a:r>
            <a:endParaRPr lang="cs-CZ" dirty="0"/>
          </a:p>
        </p:txBody>
      </p:sp>
      <p:pic>
        <p:nvPicPr>
          <p:cNvPr id="13314" name="Picture 2" descr="C:\Users\subrt_000\AppData\Local\Microsoft\Windows\Temporary Internet Files\Content.IE5\OHYHC8YR\MP9001451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5636" y="1556792"/>
            <a:ext cx="6552728" cy="432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3211873"/>
            <a:ext cx="15616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KEŘ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213980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710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subrt_000\AppData\Local\Microsoft\Windows\Temporary Internet Files\Content.IE5\0E7VJRSK\MC900423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6116" y="1700808"/>
            <a:ext cx="3991768" cy="441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zda jde o keř nebo strom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96586" y="3211872"/>
            <a:ext cx="25508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STROM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88770" y="1228110"/>
            <a:ext cx="1072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616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C:\Users\subrt_000\AppData\Local\Microsoft\Windows\Temporary Internet Files\Content.IE5\0E7VJRSK\MP900399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5186" y="1735615"/>
            <a:ext cx="5413628" cy="433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zda jde o keř nebo strom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96586" y="3211872"/>
            <a:ext cx="25508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STROM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88770" y="1228110"/>
            <a:ext cx="766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BŘÍZA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861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subrt_000\AppData\Local\Microsoft\Windows\Temporary Internet Files\Content.IE5\0E7VJRSK\MC900423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1584" y="1456649"/>
            <a:ext cx="3840831" cy="483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zda jde o keř nebo strom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211873"/>
            <a:ext cx="15616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KEŘ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213980"/>
            <a:ext cx="756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RYBÍZ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1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části stromu</a:t>
            </a:r>
            <a:endParaRPr lang="cs-CZ" dirty="0"/>
          </a:p>
        </p:txBody>
      </p:sp>
      <p:pic>
        <p:nvPicPr>
          <p:cNvPr id="17410" name="Picture 2" descr="C:\Users\subrt_000\AppData\Local\Microsoft\Windows\Temporary Internet Files\Content.IE5\FUOOFM5W\MC900391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3096344" cy="420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>
            <a:stCxn id="17410" idx="0"/>
          </p:cNvCxnSpPr>
          <p:nvPr/>
        </p:nvCxnSpPr>
        <p:spPr>
          <a:xfrm>
            <a:off x="1943708" y="1556792"/>
            <a:ext cx="27003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67457" y="4300795"/>
            <a:ext cx="288032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647777" y="1556792"/>
            <a:ext cx="0" cy="273630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47777" y="2924944"/>
            <a:ext cx="266052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43708" y="5085184"/>
            <a:ext cx="558062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436096" y="2340169"/>
            <a:ext cx="1391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koruna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8496" y="4509085"/>
            <a:ext cx="1160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kmen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10680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Byliny mají stonek</a:t>
            </a: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364529" y="3789040"/>
            <a:ext cx="2219171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87064" y="4581128"/>
            <a:ext cx="331236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3923928" y="2317631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7885" y="3311535"/>
            <a:ext cx="30495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dřevnatý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7885" y="2420888"/>
            <a:ext cx="27574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chemeClr val="accent6"/>
                </a:solidFill>
              </a:rPr>
              <a:t>dužnatý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3690" y="4099482"/>
            <a:ext cx="40513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70C0"/>
                </a:solidFill>
              </a:rPr>
              <a:t>nemají stonek</a:t>
            </a:r>
          </a:p>
        </p:txBody>
      </p:sp>
      <p:pic>
        <p:nvPicPr>
          <p:cNvPr id="11266" name="Picture 2" descr="C:\Users\subrt_000\AppData\Local\Microsoft\Windows\Temporary Internet Files\Content.IE5\OHYHC8YR\MC9004116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65479"/>
            <a:ext cx="3336451" cy="258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359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STONKU?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7"/>
          </a:xfrm>
        </p:spPr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Ve kterém řádku jsou jen byliny?</a:t>
            </a: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8072" y="2784352"/>
            <a:ext cx="4719639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95245" y="4509120"/>
            <a:ext cx="508739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7026347" y="3226403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2420888"/>
            <a:ext cx="585615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/>
                </a:solidFill>
              </a:rPr>
              <a:t>tulipán, buk, sněženka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3280858"/>
            <a:ext cx="57100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>
                <a:solidFill>
                  <a:srgbClr val="0070C0"/>
                </a:solidFill>
              </a:rPr>
              <a:t>p</a:t>
            </a:r>
            <a:r>
              <a:rPr lang="cs-CZ" sz="4000" b="1" dirty="0" smtClean="0">
                <a:solidFill>
                  <a:srgbClr val="0070C0"/>
                </a:solidFill>
              </a:rPr>
              <a:t>etrklíč, bledule, ocún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9747" y="4155177"/>
            <a:ext cx="5462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>
                <a:solidFill>
                  <a:srgbClr val="00B050"/>
                </a:solidFill>
              </a:rPr>
              <a:t>k</a:t>
            </a:r>
            <a:r>
              <a:rPr lang="cs-CZ" sz="4000" b="1" dirty="0" smtClean="0">
                <a:solidFill>
                  <a:srgbClr val="00B050"/>
                </a:solidFill>
              </a:rPr>
              <a:t>opřiva, růže, hrušeň</a:t>
            </a:r>
          </a:p>
        </p:txBody>
      </p:sp>
      <p:pic>
        <p:nvPicPr>
          <p:cNvPr id="10243" name="Picture 3" descr="C:\Users\subrt_000\AppData\Local\Microsoft\Windows\Temporary Internet Files\Content.IE5\FUOOFM5W\MC900411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1015"/>
            <a:ext cx="17811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753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92896" y="2730986"/>
            <a:ext cx="37582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CO JE TO?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Zopakujeme si části rostlin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0744" y="5832617"/>
            <a:ext cx="9138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LIST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8434" name="Picture 2" descr="C:\Users\subrt_000\AppData\Local\Microsoft\Windows\Temporary Internet Files\Content.IE5\OHYHC8YR\MP9004308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9164" y="1699218"/>
            <a:ext cx="4205672" cy="420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657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víš o LISTU?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List je 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 smtClean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r>
              <a:rPr lang="cs-CZ" sz="4000" b="1" dirty="0" smtClean="0"/>
              <a:t>rostliny.</a:t>
            </a:r>
          </a:p>
          <a:p>
            <a:pPr marL="0" indent="0">
              <a:buClr>
                <a:schemeClr val="accent3">
                  <a:lumMod val="50000"/>
                </a:schemeClr>
              </a:buClr>
              <a:buNone/>
            </a:pP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76425" y="3448405"/>
            <a:ext cx="324036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4149080"/>
            <a:ext cx="3240360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eselý obličej 5"/>
          <p:cNvSpPr/>
          <p:nvPr/>
        </p:nvSpPr>
        <p:spPr>
          <a:xfrm>
            <a:off x="4583697" y="2367171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0550" y="3060941"/>
            <a:ext cx="40895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2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podzemní část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0550" y="2367171"/>
            <a:ext cx="40991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/>
            </a:pPr>
            <a:r>
              <a:rPr lang="cs-CZ" sz="4000" b="1" dirty="0" smtClean="0">
                <a:solidFill>
                  <a:srgbClr val="0070C0"/>
                </a:solidFill>
              </a:rPr>
              <a:t>nadzemní část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4217" y="3782943"/>
            <a:ext cx="37625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indent="-742950">
              <a:buClr>
                <a:schemeClr val="accent3">
                  <a:lumMod val="50000"/>
                </a:schemeClr>
              </a:buClr>
              <a:buFont typeface="+mj-lt"/>
              <a:buAutoNum type="alphaLcPeriod" startAt="3"/>
            </a:pPr>
            <a:r>
              <a:rPr lang="cs-CZ" sz="4000" b="1" dirty="0" smtClean="0">
                <a:solidFill>
                  <a:srgbClr val="00B050"/>
                </a:solidFill>
              </a:rPr>
              <a:t>vzdušná část</a:t>
            </a:r>
          </a:p>
        </p:txBody>
      </p:sp>
      <p:pic>
        <p:nvPicPr>
          <p:cNvPr id="19458" name="Picture 2" descr="C:\Users\subrt_000\AppData\Local\Microsoft\Windows\Temporary Internet Files\Content.IE5\0E7VJRSK\MP9004387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4092" y="3768111"/>
            <a:ext cx="4421872" cy="296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875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vše víš o LISTU?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556792"/>
            <a:ext cx="8686800" cy="511519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Co listy obsahují?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ZELENÉ BARVIVO</a:t>
            </a:r>
          </a:p>
          <a:p>
            <a:r>
              <a:rPr lang="cs-CZ" b="1" dirty="0" smtClean="0"/>
              <a:t>Který důležitý děj probíhá v listech?</a:t>
            </a:r>
          </a:p>
          <a:p>
            <a:pPr marL="0" indent="0">
              <a:buNone/>
            </a:pPr>
            <a:r>
              <a:rPr lang="cs-CZ" sz="7100" dirty="0">
                <a:solidFill>
                  <a:srgbClr val="FF0000"/>
                </a:solidFill>
              </a:rPr>
              <a:t>FOTOSYNTÉZA</a:t>
            </a:r>
          </a:p>
          <a:p>
            <a:r>
              <a:rPr lang="cs-CZ" b="1" dirty="0" smtClean="0"/>
              <a:t>Co je to?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Děj, při kterém si rostliny vytváří výživu a kyslík.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VODA + OXID UHLIČITÝ + SVĚTLO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=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VÝŽIVA + KYSLÍK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405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Použitá literatura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3668" y="1052736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Použity obrázky z </a:t>
            </a:r>
            <a:r>
              <a:rPr lang="cs-CZ" dirty="0" smtClean="0"/>
              <a:t>klipartu www.office.</a:t>
            </a:r>
            <a:r>
              <a:rPr lang="cs-CZ" smtClean="0"/>
              <a:t>microsoft.cm</a:t>
            </a:r>
            <a:endParaRPr lang="cs-CZ" dirty="0" smtClean="0"/>
          </a:p>
          <a:p>
            <a:endParaRPr lang="cs-CZ" dirty="0" smtClean="0"/>
          </a:p>
          <a:p>
            <a:endParaRPr lang="cs-CZ" u="sng" dirty="0" smtClean="0"/>
          </a:p>
        </p:txBody>
      </p:sp>
    </p:spTree>
    <p:extLst>
      <p:ext uri="{BB962C8B-B14F-4D97-AF65-F5344CB8AC3E}">
        <p14:creationId xmlns:p14="http://schemas.microsoft.com/office/powerpoint/2010/main" xmlns="" val="22296696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208</TotalTime>
  <Words>410</Words>
  <Application>Microsoft Office PowerPoint</Application>
  <PresentationFormat>Předvádění na obrazovce (4:3)</PresentationFormat>
  <Paragraphs>173</Paragraphs>
  <Slides>24</Slides>
  <Notes>24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Cesta</vt:lpstr>
      <vt:lpstr>Snímek 1</vt:lpstr>
      <vt:lpstr>Části těla rostlin</vt:lpstr>
      <vt:lpstr>Zopakujeme si části rostlin</vt:lpstr>
      <vt:lpstr>Co vše víš o kořenu?</vt:lpstr>
      <vt:lpstr>Co vše víš o kořenu?</vt:lpstr>
      <vt:lpstr>Co vše víš o kořenu?</vt:lpstr>
      <vt:lpstr>Zopakujeme si části rostlin</vt:lpstr>
      <vt:lpstr>Co vše víš o STONKU?</vt:lpstr>
      <vt:lpstr>Co vše víš o STONKU?</vt:lpstr>
      <vt:lpstr>Co vše víš o STONKU?</vt:lpstr>
      <vt:lpstr>Co vše víš o STONKU?</vt:lpstr>
      <vt:lpstr>Co vše víš o STONKU?</vt:lpstr>
      <vt:lpstr>Co vše víš o STONKU?</vt:lpstr>
      <vt:lpstr>Poznej zda jde o keř nebo strom</vt:lpstr>
      <vt:lpstr>Poznej zda jde o keř nebo strom</vt:lpstr>
      <vt:lpstr>Poznej zda jde o keř nebo strom</vt:lpstr>
      <vt:lpstr>Poznej zda jde o keř nebo strom</vt:lpstr>
      <vt:lpstr>Pojmenuj části stromu</vt:lpstr>
      <vt:lpstr>Co vše víš o STONKU?</vt:lpstr>
      <vt:lpstr>Co vše víš o STONKU?</vt:lpstr>
      <vt:lpstr>Zopakujeme si části rostlin</vt:lpstr>
      <vt:lpstr>Co vše víš o LISTU?</vt:lpstr>
      <vt:lpstr>Co vše víš o LISTU?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těla rostlin</dc:title>
  <dc:creator>Veronika Gábelová</dc:creator>
  <cp:lastModifiedBy>šárka</cp:lastModifiedBy>
  <cp:revision>28</cp:revision>
  <dcterms:created xsi:type="dcterms:W3CDTF">2013-04-07T16:44:32Z</dcterms:created>
  <dcterms:modified xsi:type="dcterms:W3CDTF">2013-06-25T18:54:55Z</dcterms:modified>
</cp:coreProperties>
</file>