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5" r:id="rId2"/>
    <p:sldId id="266" r:id="rId3"/>
    <p:sldId id="256" r:id="rId4"/>
    <p:sldId id="264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 varScale="1">
        <p:scale>
          <a:sx n="69" d="100"/>
          <a:sy n="69" d="100"/>
        </p:scale>
        <p:origin x="-13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383ECA-D9B4-48DC-8717-1A52F44FD7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591A71-2E92-4A48-B186-BC6810EB2E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0006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591A71-2E92-4A48-B186-BC6810EB2EA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D0DF-833A-4072-AC0F-1544AF30FE13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EE4963A-77F4-4608-94B8-1A64E39D5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whoosh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D0DF-833A-4072-AC0F-1544AF30FE13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EE4963A-77F4-4608-94B8-1A64E39D5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whoosh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D0DF-833A-4072-AC0F-1544AF30FE13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4963A-77F4-4608-94B8-1A64E39D5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  <p:sndAc>
      <p:stSnd>
        <p:snd r:embed="rId1" name="whoosh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D0DF-833A-4072-AC0F-1544AF30FE13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4963A-77F4-4608-94B8-1A64E39D5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whoosh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D0DF-833A-4072-AC0F-1544AF30FE13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EE4963A-77F4-4608-94B8-1A64E39D5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dissolve/>
    <p:sndAc>
      <p:stSnd>
        <p:snd r:embed="rId1" name="whoosh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D0DF-833A-4072-AC0F-1544AF30FE13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4963A-77F4-4608-94B8-1A64E39D5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whoosh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D0DF-833A-4072-AC0F-1544AF30FE13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4963A-77F4-4608-94B8-1A64E39D5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whoosh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D0DF-833A-4072-AC0F-1544AF30FE13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4963A-77F4-4608-94B8-1A64E39D5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whoosh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D0DF-833A-4072-AC0F-1544AF30FE13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4963A-77F4-4608-94B8-1A64E39D5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dissolve/>
    <p:sndAc>
      <p:stSnd>
        <p:snd r:embed="rId1" name="whoosh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D0DF-833A-4072-AC0F-1544AF30FE13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4963A-77F4-4608-94B8-1A64E39D5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whoosh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D0DF-833A-4072-AC0F-1544AF30FE13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4963A-77F4-4608-94B8-1A64E39D5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whoosh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88D0DF-833A-4072-AC0F-1544AF30FE13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EE4963A-77F4-4608-94B8-1A64E39D5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  <p:sndAc>
      <p:stSnd>
        <p:snd r:embed="rId13" name="whoosh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619672" y="2852937"/>
          <a:ext cx="5849620" cy="3024337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ZŠ a ZUŠ J. E. Purkyně Libochovice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VY_32_INOVACE_03_Periodizace 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dějin hudby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Periodizace dějin hudby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  <p:sndAc>
      <p:stSnd>
        <p:snd r:embed="rId3" name="whoosh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je určena žákům 6. tříd základní školy. Žák se seznamuje se základním rozdělením hudby do určitých podoblastí. Je zde uveden i český hudební teoretik Vladimír </a:t>
            </a:r>
            <a:r>
              <a:rPr lang="cs-CZ" dirty="0" err="1" smtClean="0"/>
              <a:t>Helfert</a:t>
            </a:r>
            <a:r>
              <a:rPr lang="cs-CZ" dirty="0" smtClean="0"/>
              <a:t>, který se rozdělením hudby hlouběji zabýval. </a:t>
            </a:r>
            <a:endParaRPr lang="cs-CZ" dirty="0"/>
          </a:p>
        </p:txBody>
      </p:sp>
    </p:spTree>
  </p:cSld>
  <p:clrMapOvr>
    <a:masterClrMapping/>
  </p:clrMapOvr>
  <p:transition>
    <p:dissolve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4400" b="1" dirty="0" smtClean="0"/>
              <a:t>PERIODIZACE DĚJIN HUDBY</a:t>
            </a:r>
            <a:endParaRPr lang="cs-CZ" sz="4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900" dirty="0" smtClean="0"/>
              <a:t>Rozdělení periodizace DH, muzikolog Vladimír </a:t>
            </a:r>
            <a:r>
              <a:rPr lang="cs-CZ" sz="2900" dirty="0" err="1" smtClean="0"/>
              <a:t>Helfert</a:t>
            </a:r>
            <a:endParaRPr lang="cs-CZ" sz="2900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538289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Život a práce Vladimíra </a:t>
            </a:r>
            <a:r>
              <a:rPr lang="cs-CZ" dirty="0" err="1" smtClean="0"/>
              <a:t>helferta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* 1886 – Plánice u Klatov</a:t>
            </a:r>
          </a:p>
          <a:p>
            <a:r>
              <a:rPr lang="cs-CZ" dirty="0" smtClean="0"/>
              <a:t>+ 1945 – Praha</a:t>
            </a:r>
          </a:p>
          <a:p>
            <a:r>
              <a:rPr lang="cs-CZ" dirty="0" smtClean="0"/>
              <a:t>Muzikolog, pedagog, organizátor, dirigent</a:t>
            </a:r>
          </a:p>
          <a:p>
            <a:r>
              <a:rPr lang="cs-CZ" dirty="0" smtClean="0"/>
              <a:t>Studoval gymnázium, později historiografii</a:t>
            </a:r>
          </a:p>
          <a:p>
            <a:r>
              <a:rPr lang="cs-CZ" dirty="0" smtClean="0"/>
              <a:t>Vystudoval s titulem </a:t>
            </a:r>
            <a:r>
              <a:rPr lang="cs-CZ" dirty="0" err="1" smtClean="0"/>
              <a:t>PHDr</a:t>
            </a:r>
            <a:r>
              <a:rPr lang="cs-CZ" dirty="0" smtClean="0"/>
              <a:t>., stává se středoškolským profesorem</a:t>
            </a:r>
          </a:p>
          <a:p>
            <a:r>
              <a:rPr lang="cs-CZ" dirty="0" smtClean="0"/>
              <a:t>Často publikoval do významných hudebních časopisů</a:t>
            </a:r>
            <a:endParaRPr lang="cs-CZ" dirty="0"/>
          </a:p>
        </p:txBody>
      </p:sp>
    </p:spTree>
  </p:cSld>
  <p:clrMapOvr>
    <a:masterClrMapping/>
  </p:clrMapOvr>
  <p:transition>
    <p:dissolve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Systém periodizací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a) Všeobecně historická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Pravěk, starověk = vznik člověka – r. 476 n. l</a:t>
            </a:r>
          </a:p>
          <a:p>
            <a:r>
              <a:rPr lang="cs-CZ" dirty="0" smtClean="0"/>
              <a:t>Středověk = r. 476 n. l. – 1492</a:t>
            </a:r>
          </a:p>
          <a:p>
            <a:r>
              <a:rPr lang="cs-CZ" dirty="0" smtClean="0"/>
              <a:t>Novověk = 1492 - současnost</a:t>
            </a:r>
            <a:endParaRPr lang="cs-CZ" dirty="0"/>
          </a:p>
        </p:txBody>
      </p:sp>
    </p:spTree>
  </p:cSld>
  <p:clrMapOvr>
    <a:masterClrMapping/>
  </p:clrMapOvr>
  <p:transition>
    <p:dissolve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b) Členění podle společenského postavení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Prvobytně pospolná společnost</a:t>
            </a:r>
          </a:p>
          <a:p>
            <a:r>
              <a:rPr lang="cs-CZ" dirty="0" smtClean="0"/>
              <a:t>Otrokářský řád</a:t>
            </a:r>
          </a:p>
          <a:p>
            <a:r>
              <a:rPr lang="cs-CZ" dirty="0" smtClean="0"/>
              <a:t>Feudalismus  atd......</a:t>
            </a:r>
            <a:endParaRPr lang="cs-CZ" dirty="0"/>
          </a:p>
        </p:txBody>
      </p:sp>
    </p:spTree>
  </p:cSld>
  <p:clrMapOvr>
    <a:masterClrMapping/>
  </p:clrMapOvr>
  <p:transition>
    <p:dissolve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c) Kulturně-historické členění podle uměleckých směrů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Románský sloh – 14. století</a:t>
            </a:r>
          </a:p>
          <a:p>
            <a:r>
              <a:rPr lang="cs-CZ" dirty="0" smtClean="0"/>
              <a:t>Gotický sloh – 15. století</a:t>
            </a:r>
          </a:p>
          <a:p>
            <a:r>
              <a:rPr lang="cs-CZ" dirty="0" smtClean="0"/>
              <a:t>Renesanční sloh – 16. století</a:t>
            </a:r>
          </a:p>
          <a:p>
            <a:r>
              <a:rPr lang="cs-CZ" dirty="0" smtClean="0"/>
              <a:t>Barokní sloh – 17. století</a:t>
            </a:r>
          </a:p>
          <a:p>
            <a:r>
              <a:rPr lang="cs-CZ" dirty="0" smtClean="0"/>
              <a:t>Klasicistní sloh – 18. století</a:t>
            </a:r>
          </a:p>
          <a:p>
            <a:r>
              <a:rPr lang="cs-CZ" dirty="0" smtClean="0"/>
              <a:t>Romantický sloh – 19. století</a:t>
            </a:r>
          </a:p>
          <a:p>
            <a:r>
              <a:rPr lang="cs-CZ" dirty="0" smtClean="0"/>
              <a:t>Nová doba – konec 19. století – současnost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mtClean="0"/>
              <a:t>Každý </a:t>
            </a:r>
            <a:r>
              <a:rPr lang="cs-CZ" dirty="0" smtClean="0"/>
              <a:t>sloh se se slohem </a:t>
            </a:r>
            <a:r>
              <a:rPr lang="cs-CZ" smtClean="0"/>
              <a:t>následujícím překrývá.</a:t>
            </a:r>
            <a:endParaRPr lang="cs-CZ" dirty="0"/>
          </a:p>
        </p:txBody>
      </p:sp>
    </p:spTree>
  </p:cSld>
  <p:clrMapOvr>
    <a:masterClrMapping/>
  </p:clrMapOvr>
  <p:transition>
    <p:dissolve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27584" y="1628234"/>
            <a:ext cx="784887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ŠTĚDROŇ </a:t>
            </a:r>
            <a:r>
              <a:rPr lang="cs-CZ" dirty="0" smtClean="0"/>
              <a:t>Bohumír. </a:t>
            </a:r>
            <a:r>
              <a:rPr lang="cs-CZ" i="1" dirty="0" smtClean="0"/>
              <a:t>Heslo Vladimír </a:t>
            </a:r>
            <a:r>
              <a:rPr lang="cs-CZ" i="1" dirty="0" err="1" smtClean="0"/>
              <a:t>Helfert</a:t>
            </a:r>
            <a:r>
              <a:rPr lang="cs-CZ" i="1" dirty="0" smtClean="0"/>
              <a:t>. In: Československý hudební slovník osob a institucí – svazek I. A – L, </a:t>
            </a:r>
            <a:r>
              <a:rPr lang="cs-CZ" dirty="0" smtClean="0"/>
              <a:t>Praha: Státní hudební vydavatelství, 1963, str. 417 - 421</a:t>
            </a:r>
          </a:p>
          <a:p>
            <a:endParaRPr lang="cs-CZ" dirty="0" smtClean="0"/>
          </a:p>
          <a:p>
            <a:r>
              <a:rPr lang="cs-CZ" dirty="0" smtClean="0"/>
              <a:t>MIHULE Jaroslav. </a:t>
            </a:r>
            <a:r>
              <a:rPr lang="cs-CZ" i="1" dirty="0" smtClean="0"/>
              <a:t>Heslo hudební slohy. In: Hudební výchova II., učebnice pro střední pedagogické školy, </a:t>
            </a:r>
            <a:r>
              <a:rPr lang="cs-CZ" dirty="0" smtClean="0"/>
              <a:t>Praha: Státní pedagogické nakladatelství, 1985, str. 470 - 475</a:t>
            </a:r>
          </a:p>
        </p:txBody>
      </p:sp>
    </p:spTree>
  </p:cSld>
  <p:clrMapOvr>
    <a:masterClrMapping/>
  </p:clrMapOvr>
  <p:transition>
    <p:dissolve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103</TotalTime>
  <Words>294</Words>
  <Application>Microsoft Office PowerPoint</Application>
  <PresentationFormat>Předvádění na obrazovce (4:3)</PresentationFormat>
  <Paragraphs>48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Anotace</vt:lpstr>
      <vt:lpstr> PERIODIZACE DĚJIN HUDBY</vt:lpstr>
      <vt:lpstr>Život a práce Vladimíra helferta</vt:lpstr>
      <vt:lpstr> Systém periodizací a) Všeobecně historická</vt:lpstr>
      <vt:lpstr>b) Členění podle společenského postavení</vt:lpstr>
      <vt:lpstr>c) Kulturně-historické členění podle uměleckých směrů</vt:lpstr>
      <vt:lpstr>Seznam použité literatury a internetové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PERIODIZACE DĚJIN HUDBY</dc:title>
  <dc:creator>Jirka</dc:creator>
  <cp:lastModifiedBy>Škola</cp:lastModifiedBy>
  <cp:revision>22</cp:revision>
  <dcterms:created xsi:type="dcterms:W3CDTF">2011-09-01T12:49:50Z</dcterms:created>
  <dcterms:modified xsi:type="dcterms:W3CDTF">2012-02-28T16:09:10Z</dcterms:modified>
</cp:coreProperties>
</file>