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81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82" r:id="rId29"/>
    <p:sldId id="296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432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77624B3-EF47-4B78-A850-CC2D386D108B}" type="datetimeFigureOut">
              <a:rPr lang="cs-CZ" smtClean="0"/>
              <a:t>15.6.2013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D1B210B-1C8B-478E-8037-13B6659CDCC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/>
          </p:cNvSpPr>
          <p:nvPr/>
        </p:nvSpPr>
        <p:spPr>
          <a:xfrm>
            <a:off x="448210" y="1412776"/>
            <a:ext cx="8229600" cy="19304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		</a:t>
            </a:r>
            <a:b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		Základní škola Ústí nad Labem, Anežky České 702/17, příspěvková organizace</a:t>
            </a:r>
            <a:b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			</a:t>
            </a:r>
            <a:b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		               </a:t>
            </a:r>
            <a:r>
              <a:rPr lang="cs-CZ" sz="3600" dirty="0" smtClean="0">
                <a:solidFill>
                  <a:schemeClr val="bg1"/>
                </a:solidFill>
                <a:latin typeface="Calibri" pitchFamily="34" charset="0"/>
              </a:rPr>
              <a:t>Výukový materiál</a:t>
            </a:r>
          </a:p>
        </p:txBody>
      </p:sp>
      <p:sp>
        <p:nvSpPr>
          <p:cNvPr id="3" name="Zástupný symbol pro obsah 4"/>
          <p:cNvSpPr txBox="1">
            <a:spLocks/>
          </p:cNvSpPr>
          <p:nvPr/>
        </p:nvSpPr>
        <p:spPr>
          <a:xfrm>
            <a:off x="457200" y="3442892"/>
            <a:ext cx="8229600" cy="3959225"/>
          </a:xfrm>
          <a:prstGeom prst="rect">
            <a:avLst/>
          </a:prstGeom>
        </p:spPr>
        <p:txBody>
          <a:bodyPr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Název </a:t>
            </a:r>
            <a:r>
              <a:rPr lang="cs-CZ" sz="1700" dirty="0" err="1" smtClean="0">
                <a:solidFill>
                  <a:schemeClr val="bg1"/>
                </a:solidFill>
                <a:latin typeface="Calibri" pitchFamily="34" charset="0"/>
              </a:rPr>
              <a:t>DUMu</a:t>
            </a: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: VY_32_INOVACE_20_20_Poznávání rostlin – polní plodiny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7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Číslo skupiny: </a:t>
            </a:r>
            <a:r>
              <a:rPr lang="cs-CZ" sz="1700" dirty="0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cs-CZ" sz="17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9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Autor: Mgr. Veronika </a:t>
            </a:r>
            <a:r>
              <a:rPr lang="cs-CZ" sz="1700" dirty="0" err="1" smtClean="0">
                <a:solidFill>
                  <a:schemeClr val="bg1"/>
                </a:solidFill>
                <a:latin typeface="Calibri" pitchFamily="34" charset="0"/>
              </a:rPr>
              <a:t>Gábelová</a:t>
            </a:r>
            <a:endParaRPr lang="cs-CZ" sz="17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9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Vzdělávací obor/Předmět/Téma: Člověk a jeho svět/Prvouka/Rozmanitost přírody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9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Druh učebního materiálu: prezentace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7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Metodický list:		ne	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7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Anotace: Prezentace slouží jako test – žáci poznávají polní plodiny.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9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Ověřeno ve třídě: III.C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9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Datum ověření: 8.4. 2013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9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4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4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ve výuce a provedl(a) o tom zápis do TK.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700" dirty="0" smtClean="0">
                <a:solidFill>
                  <a:schemeClr val="bg1"/>
                </a:solidFill>
                <a:latin typeface="Calibri" pitchFamily="34" charset="0"/>
              </a:rPr>
              <a:t>zveřejňováno, používáno, upravováno a uchováváno.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7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40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</a:rPr>
              <a:t>Datum:	8.4.2013		Podpis: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 </a:t>
            </a:r>
          </a:p>
          <a:p>
            <a:pPr>
              <a:spcBef>
                <a:spcPts val="24"/>
              </a:spcBef>
              <a:buFont typeface="Arial" pitchFamily="34" charset="0"/>
              <a:buNone/>
              <a:defRPr/>
            </a:pP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54" y="4445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942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Polní plodiny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POZNÁVÁNÍ ROSTLIN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267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14" y="1052736"/>
            <a:ext cx="594597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10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2. 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029" y="908720"/>
            <a:ext cx="4391942" cy="5475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91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728" y="496533"/>
            <a:ext cx="3842543" cy="5864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567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308" y="534627"/>
            <a:ext cx="4653384" cy="578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371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936" y="908720"/>
            <a:ext cx="3546127" cy="5300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601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643" y="836712"/>
            <a:ext cx="6782714" cy="5405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191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08720"/>
            <a:ext cx="3927698" cy="540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89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342900"/>
            <a:ext cx="4429125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0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887" y="1127112"/>
            <a:ext cx="6130226" cy="460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029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070" y="873522"/>
            <a:ext cx="6321859" cy="511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84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11.</a:t>
            </a:r>
            <a:endParaRPr lang="cs-CZ" dirty="0"/>
          </a:p>
        </p:txBody>
      </p:sp>
      <p:pic>
        <p:nvPicPr>
          <p:cNvPr id="3074" name="Picture 2" descr="http://upload.wikimedia.org/wikipedia/commons/5/5f/Cannabis_flower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624" y="692696"/>
            <a:ext cx="269675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04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12.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160" y="1196752"/>
            <a:ext cx="6679679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436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Polní plodiny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Společná kontrola výsledků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258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00808"/>
            <a:ext cx="5256584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71941" y="735485"/>
            <a:ext cx="11528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LEN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34453" y="922420"/>
            <a:ext cx="2291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TEXTILNÍ PLODINA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220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2. 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821" y="1443371"/>
            <a:ext cx="392722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3740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ŘEPKA OLEJKA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OLEJNINY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384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826" y="1443371"/>
            <a:ext cx="3289424" cy="5020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18517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SEZAM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285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OLEJNINA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809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340768"/>
            <a:ext cx="3766852" cy="46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15408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JETEL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124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PÍCNINA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190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32" y="1515022"/>
            <a:ext cx="3082936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SÓJA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449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LUŠTĚNINA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14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27" y="1772816"/>
            <a:ext cx="5421573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14806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OVES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OBILNINA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02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29" y="1556792"/>
            <a:ext cx="3400541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27542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KUKUŘICE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OBILNINA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270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207" y="1443370"/>
            <a:ext cx="3585586" cy="499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39313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CUKROVÁ ŘEPA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548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OKOPANINA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026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381" y="1698513"/>
            <a:ext cx="5369369" cy="4032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17595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FAZOL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449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LUŠTĚNINA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184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942" y="1628800"/>
            <a:ext cx="5387639" cy="435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2233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PŠENICE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OBILNINA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136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71941" y="735485"/>
            <a:ext cx="21643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KONOPÍ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904762"/>
            <a:ext cx="2291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TEXTILNÍ PLODINA</a:t>
            </a:r>
            <a:endParaRPr lang="cs-CZ" dirty="0"/>
          </a:p>
        </p:txBody>
      </p:sp>
      <p:pic>
        <p:nvPicPr>
          <p:cNvPr id="2050" name="Picture 2" descr="http://upload.wikimedia.org/wikipedia/commons/5/5f/Cannabis_flower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443371"/>
            <a:ext cx="2448272" cy="496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87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12.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428" y="1700808"/>
            <a:ext cx="5599143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1941" y="735485"/>
            <a:ext cx="4563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TOLICE VOJTĚŠKA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4762"/>
            <a:ext cx="1124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PÍCNINA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259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Len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Řepka olejka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Sezam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Jetel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Sója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Oves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Kukuřice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Cukrová řepa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Fazol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Pšenice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Konopí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/>
              <a:t>Tolice vojtěška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Poznávání rostlin: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92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90550"/>
            <a:ext cx="7924800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84175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95</TotalTime>
  <Words>138</Words>
  <Application>Microsoft Office PowerPoint</Application>
  <PresentationFormat>Předvádění na obrazovce (4:3)</PresentationFormat>
  <Paragraphs>101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Papír</vt:lpstr>
      <vt:lpstr>Prezentace aplikace PowerPoint</vt:lpstr>
      <vt:lpstr>POZNÁVÁNÍ ROSTLIN</vt:lpstr>
      <vt:lpstr>1.</vt:lpstr>
      <vt:lpstr>2. </vt:lpstr>
      <vt:lpstr>3.</vt:lpstr>
      <vt:lpstr>4.</vt:lpstr>
      <vt:lpstr>5.</vt:lpstr>
      <vt:lpstr>6.</vt:lpstr>
      <vt:lpstr>7.</vt:lpstr>
      <vt:lpstr>8.</vt:lpstr>
      <vt:lpstr>9.</vt:lpstr>
      <vt:lpstr>10.</vt:lpstr>
      <vt:lpstr>11.</vt:lpstr>
      <vt:lpstr>12.</vt:lpstr>
      <vt:lpstr>Společná kontrola výsledků</vt:lpstr>
      <vt:lpstr>1.</vt:lpstr>
      <vt:lpstr>2. </vt:lpstr>
      <vt:lpstr>3.</vt:lpstr>
      <vt:lpstr>4.</vt:lpstr>
      <vt:lpstr>5.</vt:lpstr>
      <vt:lpstr>6.</vt:lpstr>
      <vt:lpstr>7.</vt:lpstr>
      <vt:lpstr>8.</vt:lpstr>
      <vt:lpstr>9.</vt:lpstr>
      <vt:lpstr>10.</vt:lpstr>
      <vt:lpstr>11.</vt:lpstr>
      <vt:lpstr>12.</vt:lpstr>
      <vt:lpstr>Poznávání rostlin: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</dc:title>
  <dc:creator>Veronika Gábelová</dc:creator>
  <cp:lastModifiedBy>Veronika Gábelová</cp:lastModifiedBy>
  <cp:revision>14</cp:revision>
  <dcterms:created xsi:type="dcterms:W3CDTF">2013-03-25T17:55:07Z</dcterms:created>
  <dcterms:modified xsi:type="dcterms:W3CDTF">2013-06-15T09:23:37Z</dcterms:modified>
</cp:coreProperties>
</file>