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4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3317937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Podnikatelské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činnosti jsou založené na svém cíli podnikání. Můžeme jím být výroba, obchod, doprava, aj.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Výroba, obchod, doprava, peněžnictví, pojišťovnictví, služby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dataprojektor, interaktivní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tabule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Zaměření podnikatelské činnosti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1700808"/>
            <a:ext cx="576064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Zaměření podnikatelské činnosti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Činnost podnikatele je z hlediska rozvoje podniku </a:t>
            </a:r>
            <a:r>
              <a:rPr lang="cs-CZ" dirty="0" smtClean="0"/>
              <a:t>původně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zaměřena zpravidla jedním směrem, </a:t>
            </a:r>
            <a:r>
              <a:rPr lang="cs-CZ" dirty="0" smtClean="0"/>
              <a:t>postupně </a:t>
            </a:r>
            <a:r>
              <a:rPr lang="cs-CZ" dirty="0"/>
              <a:t>se může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rozšiřovat</a:t>
            </a:r>
            <a:r>
              <a:rPr lang="cs-CZ" dirty="0"/>
              <a:t>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1331640" y="3039636"/>
            <a:ext cx="37196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556792"/>
            <a:ext cx="69127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Prvotní výroba: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Jde o </a:t>
            </a:r>
            <a:r>
              <a:rPr lang="cs-CZ" u="sng" dirty="0"/>
              <a:t>využívaní přírodních zdrojů</a:t>
            </a:r>
            <a:r>
              <a:rPr lang="cs-CZ" dirty="0"/>
              <a:t>, přičemž se nemění jejich podstata, </a:t>
            </a:r>
          </a:p>
          <a:p>
            <a:endParaRPr lang="cs-CZ" dirty="0"/>
          </a:p>
          <a:p>
            <a:r>
              <a:rPr lang="cs-CZ" dirty="0"/>
              <a:t>Příkladem může být </a:t>
            </a:r>
            <a:r>
              <a:rPr lang="cs-CZ" u="sng" dirty="0"/>
              <a:t>těžba</a:t>
            </a:r>
            <a:r>
              <a:rPr lang="cs-CZ" dirty="0"/>
              <a:t> rud, uhlí, ropy, soli a dalších nerostů,</a:t>
            </a:r>
          </a:p>
          <a:p>
            <a:endParaRPr lang="cs-CZ" dirty="0"/>
          </a:p>
          <a:p>
            <a:r>
              <a:rPr lang="cs-CZ" dirty="0"/>
              <a:t>Dále se sem zahrnuje </a:t>
            </a:r>
            <a:r>
              <a:rPr lang="cs-CZ" u="sng" dirty="0"/>
              <a:t>lov</a:t>
            </a:r>
            <a:r>
              <a:rPr lang="cs-CZ" dirty="0"/>
              <a:t> zvěře a rybolov, zemědělství, ovocnářství, lesnictví a chov dobytka.</a:t>
            </a:r>
          </a:p>
        </p:txBody>
      </p:sp>
      <p:sp>
        <p:nvSpPr>
          <p:cNvPr id="5" name="Rovnoramenný trojúhelník 4"/>
          <p:cNvSpPr/>
          <p:nvPr/>
        </p:nvSpPr>
        <p:spPr>
          <a:xfrm>
            <a:off x="1124054" y="2586717"/>
            <a:ext cx="144016" cy="1293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1115616" y="3140968"/>
            <a:ext cx="144016" cy="1293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132438" y="3717032"/>
            <a:ext cx="144016" cy="1293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628800"/>
            <a:ext cx="661280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Průmyslová výroba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Představuje mechanické, chemické a biologické </a:t>
            </a:r>
            <a:r>
              <a:rPr lang="cs-CZ" u="sng" dirty="0"/>
              <a:t>zpracování</a:t>
            </a:r>
            <a:r>
              <a:rPr lang="cs-CZ" dirty="0"/>
              <a:t> výstupů prvovýroby. </a:t>
            </a:r>
          </a:p>
          <a:p>
            <a:endParaRPr lang="cs-CZ" dirty="0"/>
          </a:p>
          <a:p>
            <a:r>
              <a:rPr lang="cs-CZ" dirty="0"/>
              <a:t>Výsledkem je výrobek určený pro konečnou spotřebu nebo polotovar určený k dalšímu zpracování.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1386744" y="2648816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334346" y="3429000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628800"/>
            <a:ext cx="676875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Obchod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Obchodní podniky zabezpečují přechod zboží od výrobků ke spotřebitelům.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Můžeme </a:t>
            </a:r>
            <a:r>
              <a:rPr lang="cs-CZ" dirty="0"/>
              <a:t>pak rozeznávat </a:t>
            </a:r>
            <a:r>
              <a:rPr lang="cs-CZ" u="sng" dirty="0"/>
              <a:t>velkoobchod a maloobchod, </a:t>
            </a:r>
          </a:p>
          <a:p>
            <a:endParaRPr lang="cs-CZ" dirty="0"/>
          </a:p>
          <a:p>
            <a:r>
              <a:rPr lang="cs-CZ" dirty="0"/>
              <a:t>Do sféry obchodu lze zahrnout i dnes se rozvíjející způsoby pronájmu. 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1271560" y="2657668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285134" y="3429000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1262231" y="4005064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2132856"/>
            <a:ext cx="6624736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Doprava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Dopravní podniky se zaměřují na osobní a nákladní </a:t>
            </a:r>
            <a:r>
              <a:rPr lang="cs-CZ" dirty="0" smtClean="0"/>
              <a:t>přepravu</a:t>
            </a:r>
            <a:r>
              <a:rPr lang="cs-CZ" dirty="0"/>
              <a:t>.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1127544" y="3140968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844824"/>
            <a:ext cx="6480720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Peněžnictví a pojišťovnictví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/>
              <a:t>Peněžní ústavy zabezpečují svým klientům správu jejich vkladů, poskytují jim úvěry a další služby, jako je např. směnárenská činnost či poradenství,</a:t>
            </a:r>
          </a:p>
          <a:p>
            <a:endParaRPr lang="cs-CZ" dirty="0"/>
          </a:p>
          <a:p>
            <a:r>
              <a:rPr lang="cs-CZ" dirty="0"/>
              <a:t>Pojišťovnictví se především soustřeďuje na ochranu občanů i podniků proti riziku.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1284696" y="2588712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271560" y="3637642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844824"/>
            <a:ext cx="640871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Služby </a:t>
            </a:r>
          </a:p>
          <a:p>
            <a:endParaRPr lang="cs-CZ" dirty="0"/>
          </a:p>
          <a:p>
            <a:r>
              <a:rPr lang="cs-CZ" dirty="0"/>
              <a:t>Jsou velmi významnou složkou každé moderní ekonomiky, </a:t>
            </a:r>
          </a:p>
          <a:p>
            <a:endParaRPr lang="cs-CZ" dirty="0"/>
          </a:p>
          <a:p>
            <a:r>
              <a:rPr lang="cs-CZ" dirty="0"/>
              <a:t>Např. provádění oprav, ubytovací a restaurační služby, služby v rámci cestovního ruchu, či služby v oblasti zdravotnictví.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1298051" y="2596412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284696" y="3113348"/>
            <a:ext cx="204096" cy="1202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1443841"/>
            <a:ext cx="4572000" cy="57246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Úkol: 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Rozhodněte</a:t>
            </a:r>
            <a:r>
              <a:rPr lang="cs-CZ" dirty="0"/>
              <a:t>, o jaké zaměření podnikatelské činnosti se u těchto společností jedná: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>
                <a:solidFill>
                  <a:srgbClr val="7030A0"/>
                </a:solidFill>
              </a:rPr>
              <a:t>Makro</a:t>
            </a: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dirty="0" smtClean="0">
                <a:solidFill>
                  <a:srgbClr val="7030A0"/>
                </a:solidFill>
              </a:rPr>
              <a:t>ČD</a:t>
            </a: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Setuza</a:t>
            </a:r>
            <a:endParaRPr lang="cs-CZ" dirty="0" smtClean="0">
              <a:solidFill>
                <a:srgbClr val="7030A0"/>
              </a:solidFill>
            </a:endParaRP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Hilton</a:t>
            </a:r>
            <a:endParaRPr lang="cs-CZ" dirty="0" smtClean="0">
              <a:solidFill>
                <a:srgbClr val="7030A0"/>
              </a:solidFill>
            </a:endParaRP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dirty="0">
                <a:solidFill>
                  <a:srgbClr val="7030A0"/>
                </a:solidFill>
              </a:rPr>
              <a:t>KB</a:t>
            </a: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dirty="0">
                <a:solidFill>
                  <a:srgbClr val="7030A0"/>
                </a:solidFill>
              </a:rPr>
              <a:t>       </a:t>
            </a:r>
          </a:p>
          <a:p>
            <a:pPr algn="ctr"/>
            <a:endParaRPr lang="cs-CZ" dirty="0">
              <a:solidFill>
                <a:srgbClr val="7030A0"/>
              </a:solidFill>
            </a:endParaRP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MLČOCH, Jan. </a:t>
            </a:r>
            <a:r>
              <a:rPr lang="cs-CZ" sz="2000" i="1" dirty="0"/>
              <a:t>Ekonomika pro SOU a SOŠ</a:t>
            </a:r>
            <a:r>
              <a:rPr lang="cs-CZ" sz="2000" dirty="0"/>
              <a:t>. Praha 4: Informatorium, 2000, ISBN 80-86073-61-0.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1161</TotalTime>
  <Words>423</Words>
  <Application>Microsoft Office PowerPoint</Application>
  <PresentationFormat>Předvádění na obrazovce (4:3)</PresentationFormat>
  <Paragraphs>120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79</cp:revision>
  <dcterms:created xsi:type="dcterms:W3CDTF">2010-11-01T23:40:31Z</dcterms:created>
  <dcterms:modified xsi:type="dcterms:W3CDTF">2013-06-11T09:12:16Z</dcterms:modified>
</cp:coreProperties>
</file>