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84" r:id="rId4"/>
    <p:sldId id="285" r:id="rId5"/>
    <p:sldId id="286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 06_ Mimořádné </a:t>
          </a:r>
          <a:r>
            <a:rPr lang="cs-CZ" sz="2000" baseline="0" dirty="0" smtClean="0"/>
            <a:t>životní  situace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 06_ Mimořádné </a:t>
          </a:r>
          <a:r>
            <a:rPr lang="cs-CZ" sz="2000" kern="1200" baseline="0" dirty="0" smtClean="0"/>
            <a:t>životní  situace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036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jpeg"/><Relationship Id="rId7" Type="http://schemas.openxmlformats.org/officeDocument/2006/relationships/image" Target="../media/image24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3.wmf"/><Relationship Id="rId5" Type="http://schemas.openxmlformats.org/officeDocument/2006/relationships/image" Target="../media/image22.png"/><Relationship Id="rId4" Type="http://schemas.openxmlformats.org/officeDocument/2006/relationships/image" Target="../media/image21.wmf"/><Relationship Id="rId9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83146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</a:t>
            </a:r>
            <a:r>
              <a:rPr lang="cs-CZ" dirty="0" smtClean="0"/>
              <a:t>slouží k použití na interaktivní tabuli</a:t>
            </a:r>
            <a:r>
              <a:rPr lang="cs-CZ" dirty="0" smtClean="0"/>
              <a:t>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 smtClean="0"/>
              <a:t>imořádné </a:t>
            </a:r>
            <a:r>
              <a:rPr lang="cs-CZ" dirty="0" smtClean="0"/>
              <a:t>situace, jak se při nich chovat, </a:t>
            </a:r>
            <a:r>
              <a:rPr lang="cs-CZ" dirty="0" smtClean="0"/>
              <a:t>      důležitá </a:t>
            </a:r>
            <a:r>
              <a:rPr lang="cs-CZ" dirty="0" smtClean="0"/>
              <a:t>tel.čísla. </a:t>
            </a:r>
          </a:p>
          <a:p>
            <a:pPr marL="0" indent="0">
              <a:buNone/>
            </a:pPr>
            <a:r>
              <a:rPr lang="cs-CZ" dirty="0" smtClean="0"/>
              <a:t>Využití v hodinách </a:t>
            </a:r>
            <a:r>
              <a:rPr lang="cs-CZ" dirty="0" smtClean="0"/>
              <a:t>prvouky </a:t>
            </a:r>
            <a:r>
              <a:rPr lang="cs-CZ" dirty="0" smtClean="0"/>
              <a:t>v  2. ročníku </a:t>
            </a:r>
            <a:r>
              <a:rPr lang="cs-CZ" dirty="0" smtClean="0"/>
              <a:t>ZŠ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Člověk a jeho svět – Člověk a jeho zdraví- Mimořádné situace.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Mimořádné situace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>
          <a:xfrm>
            <a:off x="1785918" y="571480"/>
            <a:ext cx="5486400" cy="4114800"/>
          </a:xfrm>
        </p:spPr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!!!!K mimořádným situacím musíme co nejrychleji přivolat pomoc.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Děti musí poslouchat a plnit pokyny dospělých!!!!!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1670" y="857232"/>
            <a:ext cx="485778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Dopravní </a:t>
            </a:r>
          </a:p>
          <a:p>
            <a:r>
              <a:rPr lang="cs-CZ" dirty="0" smtClean="0"/>
              <a:t>nehoda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928670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Požár                              povodeň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88WX1D57\MC9002869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357298"/>
            <a:ext cx="1431488" cy="1406873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08V3PHDY\MC9004320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2643182"/>
            <a:ext cx="1199695" cy="1199695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TL05DBYX\MC90039071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3929066"/>
            <a:ext cx="1044698" cy="609105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FCNZ0QNC\MP9004073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28992" y="1500174"/>
            <a:ext cx="1500785" cy="1000132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88WX1D57\MC9002902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06" y="2214554"/>
            <a:ext cx="1228281" cy="1379669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08V3PHDY\MP9004226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14744" y="3643314"/>
            <a:ext cx="1024665" cy="1038868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88WX1D57\MC9001049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72132" y="1142984"/>
            <a:ext cx="1112591" cy="1326905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08V3PHDY\MC90015360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72066" y="2000240"/>
            <a:ext cx="1817827" cy="1281989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TL05DBYX\MC90005330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00694" y="3214686"/>
            <a:ext cx="1025759" cy="14426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asiči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v</a:t>
            </a:r>
            <a:r>
              <a:rPr lang="cs-CZ" sz="2000" dirty="0" smtClean="0"/>
              <a:t>ojáci</a:t>
            </a:r>
            <a:endParaRPr lang="cs-CZ" sz="2000" dirty="0" smtClean="0"/>
          </a:p>
          <a:p>
            <a:r>
              <a:rPr lang="cs-CZ" sz="2000" dirty="0" smtClean="0"/>
              <a:t>potápěči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olicisté</a:t>
            </a:r>
            <a:endParaRPr lang="cs-CZ" sz="2000" dirty="0" smtClean="0"/>
          </a:p>
          <a:p>
            <a:r>
              <a:rPr lang="cs-CZ" sz="2000" dirty="0" smtClean="0"/>
              <a:t>herci</a:t>
            </a:r>
          </a:p>
          <a:p>
            <a:r>
              <a:rPr lang="cs-CZ" sz="2000" dirty="0" smtClean="0"/>
              <a:t>žáci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dravotníci</a:t>
            </a:r>
            <a:endParaRPr lang="cs-CZ" sz="2000" dirty="0" smtClean="0"/>
          </a:p>
          <a:p>
            <a:r>
              <a:rPr lang="cs-CZ" sz="2000" dirty="0" smtClean="0"/>
              <a:t>malíři</a:t>
            </a:r>
          </a:p>
          <a:p>
            <a:r>
              <a:rPr lang="cs-CZ" sz="2000" dirty="0" smtClean="0"/>
              <a:t>učitel</a:t>
            </a:r>
          </a:p>
          <a:p>
            <a:r>
              <a:rPr lang="cs-CZ" sz="2000" dirty="0" smtClean="0"/>
              <a:t>pyrotechnici</a:t>
            </a:r>
          </a:p>
          <a:p>
            <a:r>
              <a:rPr lang="cs-CZ" sz="2000" dirty="0"/>
              <a:t>c</a:t>
            </a:r>
            <a:r>
              <a:rPr lang="cs-CZ" sz="2000" dirty="0" smtClean="0"/>
              <a:t>hemici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8" name="Stužka zahnutá dolů 7"/>
          <p:cNvSpPr/>
          <p:nvPr/>
        </p:nvSpPr>
        <p:spPr>
          <a:xfrm>
            <a:off x="0" y="214290"/>
            <a:ext cx="9001156" cy="1214446"/>
          </a:xfrm>
          <a:prstGeom prst="ellipseRibb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Zakroužkuj, kdo </a:t>
            </a:r>
            <a:r>
              <a:rPr lang="cs-CZ" dirty="0" smtClean="0"/>
              <a:t>v mimořádných situacích obvykle </a:t>
            </a:r>
            <a:r>
              <a:rPr lang="cs-CZ" dirty="0" smtClean="0"/>
              <a:t>zasahuje? Zkus </a:t>
            </a:r>
            <a:r>
              <a:rPr lang="cs-CZ" dirty="0" smtClean="0"/>
              <a:t>vysvětlit proč.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142976" y="1714488"/>
            <a:ext cx="371477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1357290" y="2643182"/>
            <a:ext cx="6786610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214414" y="2357430"/>
            <a:ext cx="4857784" cy="1643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785918" y="4286256"/>
            <a:ext cx="628654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1500166" y="5643578"/>
            <a:ext cx="578647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45491" y="3429000"/>
            <a:ext cx="890936" cy="1398343"/>
          </a:xfrm>
          <a:prstGeom prst="rect">
            <a:avLst/>
          </a:prstGeom>
          <a:noFill/>
        </p:spPr>
      </p:pic>
      <p:cxnSp>
        <p:nvCxnSpPr>
          <p:cNvPr id="38" name="Přímá spojovací šipka 37"/>
          <p:cNvCxnSpPr/>
          <p:nvPr/>
        </p:nvCxnSpPr>
        <p:spPr>
          <a:xfrm flipV="1">
            <a:off x="1857356" y="5000636"/>
            <a:ext cx="235745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1071538" y="2786058"/>
            <a:ext cx="2286016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Miky\AppData\Local\Microsoft\Windows\Temporary Internet Files\Content.IE5\08V3PHDY\MC900410447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857884" y="2857496"/>
            <a:ext cx="879761" cy="1370316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88WX1D57\MC90043205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1357298"/>
            <a:ext cx="1281989" cy="1827886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TL05DBYX\MC9004323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2" y="4572008"/>
            <a:ext cx="648881" cy="1027010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88WX1D57\MC90021669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29454" y="4857760"/>
            <a:ext cx="1513332" cy="1820570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FCNZ0QNC\MC90032962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71736" y="3000372"/>
            <a:ext cx="1466880" cy="1125745"/>
          </a:xfrm>
          <a:prstGeom prst="rect">
            <a:avLst/>
          </a:prstGeom>
          <a:noFill/>
        </p:spPr>
      </p:pic>
      <p:pic>
        <p:nvPicPr>
          <p:cNvPr id="2061" name="Picture 13" descr="C:\Users\Miky\AppData\Local\Microsoft\Windows\Temporary Internet Files\Content.IE5\88WX1D57\MC90034413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16" y="1785926"/>
            <a:ext cx="1375258" cy="1419149"/>
          </a:xfrm>
          <a:prstGeom prst="rect">
            <a:avLst/>
          </a:prstGeom>
          <a:noFill/>
        </p:spPr>
      </p:pic>
      <p:pic>
        <p:nvPicPr>
          <p:cNvPr id="2063" name="Picture 15" descr="C:\Users\Miky\AppData\Local\Microsoft\Windows\Temporary Internet Files\Content.IE5\TL05DBYX\MC90019939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4876" y="4286256"/>
            <a:ext cx="1513438" cy="1306717"/>
          </a:xfrm>
          <a:prstGeom prst="rect">
            <a:avLst/>
          </a:prstGeom>
          <a:noFill/>
        </p:spPr>
      </p:pic>
      <p:pic>
        <p:nvPicPr>
          <p:cNvPr id="33" name="Picture 6" descr="C:\Users\Miky\AppData\Local\Microsoft\Windows\Temporary Internet Files\Content.IE5\FCNZ0QNC\MC900422915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071934" y="1428736"/>
            <a:ext cx="2416170" cy="11933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>Koho a kdy je potřeba přivolat?Znáš důležitá telefonní čísla? </a:t>
            </a:r>
            <a:r>
              <a:rPr lang="cs-CZ" sz="3600" dirty="0" smtClean="0"/>
              <a:t>Spoj je s obrázky.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155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!!!! 112 !!!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  158             </a:t>
            </a:r>
          </a:p>
          <a:p>
            <a:pPr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15O                         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1643051"/>
            <a:ext cx="1143008" cy="1143008"/>
          </a:xfrm>
          <a:prstGeom prst="rect">
            <a:avLst/>
          </a:prstGeom>
          <a:noFill/>
        </p:spPr>
      </p:pic>
      <p:pic>
        <p:nvPicPr>
          <p:cNvPr id="9" name="ELPHRG01.wav">
            <a:hlinkClick r:id="" action="ppaction://media"/>
          </p:cNvPr>
          <p:cNvPicPr>
            <a:picLocks noRot="1" noChangeAspect="1"/>
          </p:cNvPicPr>
          <p:nvPr>
            <a:wavAudioFile r:embed="rId1" name="ELPHRG01.wav"/>
          </p:nvPr>
        </p:nvPicPr>
        <p:blipFill>
          <a:blip r:embed="rId5"/>
          <a:stretch>
            <a:fillRect/>
          </a:stretch>
        </p:blipFill>
        <p:spPr>
          <a:xfrm>
            <a:off x="8072462" y="2428868"/>
            <a:ext cx="304800" cy="304800"/>
          </a:xfrm>
          <a:prstGeom prst="rect">
            <a:avLst/>
          </a:prstGeom>
        </p:spPr>
      </p:pic>
      <p:pic>
        <p:nvPicPr>
          <p:cNvPr id="3075" name="Picture 3" descr="C:\Users\Miky\AppData\Local\Microsoft\Windows\Temporary Internet Files\Content.IE5\08V3PHDY\MC90041569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6" y="4429132"/>
            <a:ext cx="2714612" cy="2000264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TL05DBYX\MC9004160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28926" y="2428868"/>
            <a:ext cx="2690038" cy="1519244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08V3PHDY\MC90042635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29322" y="2714620"/>
            <a:ext cx="1827886" cy="1342339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FCNZ0QNC\MC90042291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71670" y="4214818"/>
            <a:ext cx="3130550" cy="1546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39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139</Words>
  <Application>Microsoft Office PowerPoint</Application>
  <PresentationFormat>Předvádění na obrazovce (4:3)</PresentationFormat>
  <Paragraphs>40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Mimořádné situace</vt:lpstr>
      <vt:lpstr>Prezentace aplikace PowerPoint</vt:lpstr>
      <vt:lpstr>Koho a kdy je potřeba přivolat?Znáš důležitá telefonní čísla? Spoj je s obrázky.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64</cp:revision>
  <dcterms:created xsi:type="dcterms:W3CDTF">2011-06-20T10:40:08Z</dcterms:created>
  <dcterms:modified xsi:type="dcterms:W3CDTF">2013-01-19T16:25:47Z</dcterms:modified>
</cp:coreProperties>
</file>