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56" r:id="rId2"/>
    <p:sldId id="257" r:id="rId3"/>
    <p:sldId id="287" r:id="rId4"/>
    <p:sldId id="288" r:id="rId5"/>
    <p:sldId id="289" r:id="rId6"/>
    <p:sldId id="27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168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VY_32_INOVACE_07_Recyklace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 custLinFactNeighborX="-205" custLinFactNeighborY="-643"/>
      <dgm:spPr/>
    </dgm:pt>
    <dgm:pt modelId="{619D679B-A015-4ECF-8348-D1034C574F40}" type="pres">
      <dgm:prSet presAssocID="{B651F6E3-6281-48DB-9319-2AEAFDAE7572}" presName="rect3" presStyleLbl="alignAcc1" presStyleIdx="2" presStyleCnt="5" custScaleY="118287" custLinFactNeighborX="12804" custLinFactNeighborY="1869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ScaleY="7622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1990" y="805767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9817"/>
          <a:ext cx="6498543" cy="174789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VY_32_INOVACE_07_Recyklace</a:t>
          </a:r>
          <a:endParaRPr lang="cs-CZ" sz="2000" kern="1200" dirty="0"/>
        </a:p>
      </dsp:txBody>
      <dsp:txXfrm>
        <a:off x="1273857" y="799817"/>
        <a:ext cx="6498543" cy="482178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34965"/>
          <a:ext cx="6498543" cy="7185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334965"/>
        <a:ext cx="6498543" cy="310715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C9D61A-3B51-4D56-ABAF-4E3DBFB0E0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F12EA-0DC9-45E4-BA00-2D2906939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3273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12" Type="http://schemas.openxmlformats.org/officeDocument/2006/relationships/image" Target="../media/image1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png"/><Relationship Id="rId10" Type="http://schemas.openxmlformats.org/officeDocument/2006/relationships/image" Target="../media/image15.wmf"/><Relationship Id="rId4" Type="http://schemas.openxmlformats.org/officeDocument/2006/relationships/image" Target="../media/image9.jpeg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713848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</a:t>
            </a:r>
          </a:p>
          <a:p>
            <a:r>
              <a:rPr lang="cs-CZ" dirty="0" smtClean="0"/>
              <a:t>Využití v hodinách prvouky v  2.a 3. ročníku ZŠ</a:t>
            </a:r>
          </a:p>
          <a:p>
            <a:r>
              <a:rPr lang="cs-CZ" dirty="0" smtClean="0"/>
              <a:t> Člověk a jeho svět – Rozmanitost přírody- </a:t>
            </a:r>
            <a:r>
              <a:rPr lang="cs-CZ" dirty="0"/>
              <a:t>Ž</a:t>
            </a:r>
            <a:r>
              <a:rPr lang="cs-CZ" dirty="0" smtClean="0"/>
              <a:t>ivotní prostřed</a:t>
            </a:r>
            <a:r>
              <a:rPr lang="cs-CZ" dirty="0"/>
              <a:t>í</a:t>
            </a:r>
            <a:r>
              <a:rPr lang="cs-CZ" dirty="0" smtClean="0"/>
              <a:t>- Třídění </a:t>
            </a:r>
            <a:r>
              <a:rPr lang="cs-CZ" dirty="0" err="1" smtClean="0"/>
              <a:t>odpadu,recyklace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Prohlédni si obrázek.Co je tam špatně?Vyprávěj.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88WX1D57\MP9001787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500174"/>
            <a:ext cx="3657600" cy="2493962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08V3PHDY\MP900390149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1428736"/>
            <a:ext cx="2609088" cy="3657600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88WX1D57\MC9000549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3419192"/>
            <a:ext cx="3361853" cy="3438808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FCNZ0QNC\MC90034357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4810" y="1714488"/>
            <a:ext cx="1804111" cy="1783994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08V3PHDY\MC90034356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43372" y="3643314"/>
            <a:ext cx="1836115" cy="1819656"/>
          </a:xfrm>
          <a:prstGeom prst="rect">
            <a:avLst/>
          </a:prstGeom>
          <a:noFill/>
        </p:spPr>
      </p:pic>
      <p:pic>
        <p:nvPicPr>
          <p:cNvPr id="9" name="Picture 2" descr="C:\Users\Miky\AppData\Local\Microsoft\Windows\Temporary Internet Files\Content.IE5\08V3PHDY\MC90032668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29454" y="5072074"/>
            <a:ext cx="1798625" cy="152979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Co patří do těchto nádob na tříděný odpad? </a:t>
            </a:r>
            <a:endParaRPr lang="cs-CZ" dirty="0"/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1571604" y="1928802"/>
            <a:ext cx="1200152" cy="1285884"/>
          </a:xfrm>
          <a:prstGeom prst="snip2Same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PAPÍR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Obdélník s odříznutým rohem na stejné straně 4"/>
          <p:cNvSpPr/>
          <p:nvPr/>
        </p:nvSpPr>
        <p:spPr>
          <a:xfrm>
            <a:off x="6286512" y="1928802"/>
            <a:ext cx="1200152" cy="1285884"/>
          </a:xfrm>
          <a:prstGeom prst="snip2Same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SKLO</a:t>
            </a:r>
            <a:endParaRPr lang="cs-CZ" b="1" dirty="0">
              <a:ln/>
              <a:solidFill>
                <a:schemeClr val="accent3"/>
              </a:solidFill>
            </a:endParaRPr>
          </a:p>
        </p:txBody>
      </p:sp>
      <p:sp>
        <p:nvSpPr>
          <p:cNvPr id="6" name="Obdélník s odříznutým rohem na stejné straně 5"/>
          <p:cNvSpPr/>
          <p:nvPr/>
        </p:nvSpPr>
        <p:spPr>
          <a:xfrm>
            <a:off x="3714744" y="1928802"/>
            <a:ext cx="1200152" cy="1285884"/>
          </a:xfrm>
          <a:prstGeom prst="snip2Same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PLASTY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1928794" y="2071678"/>
            <a:ext cx="457200" cy="457200"/>
          </a:xfrm>
          <a:prstGeom prst="flowChartConnector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ukončení 7"/>
          <p:cNvSpPr/>
          <p:nvPr/>
        </p:nvSpPr>
        <p:spPr>
          <a:xfrm>
            <a:off x="3857620" y="2143116"/>
            <a:ext cx="914400" cy="301752"/>
          </a:xfrm>
          <a:prstGeom prst="flowChartTerminator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6643702" y="2071678"/>
            <a:ext cx="457200" cy="457200"/>
          </a:xfrm>
          <a:prstGeom prst="flowChartConnector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Miky\AppData\Local\Microsoft\Windows\Temporary Internet Files\Content.IE5\FCNZ0QNC\MC9002975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4500570"/>
            <a:ext cx="1823314" cy="1805026"/>
          </a:xfrm>
          <a:prstGeom prst="rect">
            <a:avLst/>
          </a:prstGeom>
          <a:noFill/>
        </p:spPr>
      </p:pic>
      <p:pic>
        <p:nvPicPr>
          <p:cNvPr id="3080" name="Picture 8" descr="C:\Users\Miky\AppData\Local\Microsoft\Windows\Temporary Internet Files\Content.IE5\08V3PHDY\MP90040112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72330" y="3429000"/>
            <a:ext cx="1861423" cy="1489138"/>
          </a:xfrm>
          <a:prstGeom prst="rect">
            <a:avLst/>
          </a:prstGeom>
          <a:noFill/>
        </p:spPr>
      </p:pic>
      <p:pic>
        <p:nvPicPr>
          <p:cNvPr id="3081" name="Picture 9" descr="C:\Users\Miky\AppData\Local\Microsoft\Windows\Temporary Internet Files\Content.IE5\TL05DBYX\MC90044175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214346" y="785794"/>
            <a:ext cx="2014542" cy="2014542"/>
          </a:xfrm>
          <a:prstGeom prst="rect">
            <a:avLst/>
          </a:prstGeom>
          <a:noFill/>
        </p:spPr>
      </p:pic>
      <p:pic>
        <p:nvPicPr>
          <p:cNvPr id="3082" name="Picture 10" descr="C:\Users\Miky\AppData\Local\Microsoft\Windows\Temporary Internet Files\Content.IE5\FCNZ0QNC\MP90031633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643834" y="2285992"/>
            <a:ext cx="1287369" cy="916178"/>
          </a:xfrm>
          <a:prstGeom prst="rect">
            <a:avLst/>
          </a:prstGeom>
          <a:noFill/>
        </p:spPr>
      </p:pic>
      <p:pic>
        <p:nvPicPr>
          <p:cNvPr id="3083" name="Picture 11" descr="C:\Users\Miky\AppData\Local\Microsoft\Windows\Temporary Internet Files\Content.IE5\TL05DBYX\MP90043729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7215206" y="928670"/>
            <a:ext cx="1357322" cy="908760"/>
          </a:xfrm>
          <a:prstGeom prst="rect">
            <a:avLst/>
          </a:prstGeom>
          <a:noFill/>
        </p:spPr>
      </p:pic>
      <p:pic>
        <p:nvPicPr>
          <p:cNvPr id="3084" name="Picture 12" descr="C:\Users\Miky\AppData\Local\Microsoft\Windows\Temporary Internet Files\Content.IE5\88WX1D57\MC90034889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86380" y="2714620"/>
            <a:ext cx="1087222" cy="1862633"/>
          </a:xfrm>
          <a:prstGeom prst="rect">
            <a:avLst/>
          </a:prstGeom>
          <a:noFill/>
        </p:spPr>
      </p:pic>
      <p:pic>
        <p:nvPicPr>
          <p:cNvPr id="3087" name="Picture 15" descr="C:\Users\Miky\AppData\Local\Microsoft\Windows\Temporary Internet Files\Content.IE5\08V3PHDY\MC90030551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28596" y="3143248"/>
            <a:ext cx="1150248" cy="1170313"/>
          </a:xfrm>
          <a:prstGeom prst="rect">
            <a:avLst/>
          </a:prstGeom>
          <a:noFill/>
        </p:spPr>
      </p:pic>
      <p:pic>
        <p:nvPicPr>
          <p:cNvPr id="3088" name="Picture 16" descr="C:\Users\Miky\AppData\Local\Microsoft\Windows\Temporary Internet Files\Content.IE5\88WX1D57\MC90034705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143504" y="1357298"/>
            <a:ext cx="1042238" cy="1287135"/>
          </a:xfrm>
          <a:prstGeom prst="rect">
            <a:avLst/>
          </a:prstGeom>
          <a:noFill/>
        </p:spPr>
      </p:pic>
      <p:pic>
        <p:nvPicPr>
          <p:cNvPr id="3090" name="Picture 18" descr="C:\Users\Miky\AppData\Local\Microsoft\Windows\Temporary Internet Files\Content.IE5\TL05DBYX\MP900438806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00298" y="3357562"/>
            <a:ext cx="1901441" cy="1428760"/>
          </a:xfrm>
          <a:prstGeom prst="rect">
            <a:avLst/>
          </a:prstGeom>
          <a:noFill/>
        </p:spPr>
      </p:pic>
      <p:pic>
        <p:nvPicPr>
          <p:cNvPr id="3092" name="Picture 20" descr="C:\Users\Miky\AppData\Local\Microsoft\Windows\Temporary Internet Files\Content.IE5\08V3PHDY\MC900280758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357422" y="4929198"/>
            <a:ext cx="2590134" cy="1756989"/>
          </a:xfrm>
          <a:prstGeom prst="rect">
            <a:avLst/>
          </a:prstGeom>
          <a:noFill/>
        </p:spPr>
      </p:pic>
      <p:sp>
        <p:nvSpPr>
          <p:cNvPr id="30" name="Zástupný symbol pro obsah 2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Dana\AppData\Local\Microsoft\Windows\Temporary Internet Files\Content.IE5\TSO70OV7\MC90019935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5368" y="4929198"/>
            <a:ext cx="2707673" cy="175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Recyklace - obnova</a:t>
            </a:r>
            <a:endParaRPr lang="cs-CZ" dirty="0"/>
          </a:p>
        </p:txBody>
      </p:sp>
      <p:pic>
        <p:nvPicPr>
          <p:cNvPr id="2050" name="Picture 2" descr="C:\Users\Miky\AppData\Local\Microsoft\Windows\Temporary Internet Files\Content.IE5\TL05DBYX\MC9003435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2285992"/>
            <a:ext cx="2736584" cy="2498953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TL05DBYX\MC9002153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50" y="1643050"/>
            <a:ext cx="2005391" cy="1857388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TL05DBYX\MC9002152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10" y="1571612"/>
            <a:ext cx="2214578" cy="2643206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FCNZ0QNC\MC900215329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57950" y="4000504"/>
            <a:ext cx="2191555" cy="2073860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TL05DBYX\MC90043157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472" y="4500570"/>
            <a:ext cx="1904762" cy="1917460"/>
          </a:xfrm>
          <a:prstGeom prst="rect">
            <a:avLst/>
          </a:prstGeom>
          <a:noFill/>
        </p:spPr>
      </p:pic>
      <p:pic>
        <p:nvPicPr>
          <p:cNvPr id="9" name="Picture 5" descr="C:\Users\Miky\AppData\Local\Microsoft\Windows\Temporary Internet Files\Content.IE5\TL05DBYX\MC90043751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00364" y="5286388"/>
            <a:ext cx="1386522" cy="1401758"/>
          </a:xfrm>
          <a:prstGeom prst="rect">
            <a:avLst/>
          </a:prstGeom>
          <a:noFill/>
        </p:spPr>
      </p:pic>
      <p:pic>
        <p:nvPicPr>
          <p:cNvPr id="10" name="Picture 4" descr="C:\Users\Miky\AppData\Local\Microsoft\Windows\Temporary Internet Files\Content.IE5\08V3PHDY\MC90043751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857752" y="5286388"/>
            <a:ext cx="1256858" cy="12699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3"/>
              </a:rPr>
              <a:t>www.office.microsoft.com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522</TotalTime>
  <Words>79</Words>
  <Application>Microsoft Office PowerPoint</Application>
  <PresentationFormat>Předvádění na obrazovce (4:3)</PresentationFormat>
  <Paragraphs>23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Prohlédni si obrázek.Co je tam špatně?Vyprávěj.</vt:lpstr>
      <vt:lpstr>Co patří do těchto nádob na tříděný odpad? </vt:lpstr>
      <vt:lpstr>Recyklace - obnova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šárka</cp:lastModifiedBy>
  <cp:revision>71</cp:revision>
  <dcterms:created xsi:type="dcterms:W3CDTF">2011-06-20T10:40:08Z</dcterms:created>
  <dcterms:modified xsi:type="dcterms:W3CDTF">2013-06-25T19:01:34Z</dcterms:modified>
</cp:coreProperties>
</file>