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56" r:id="rId2"/>
    <p:sldId id="257" r:id="rId3"/>
    <p:sldId id="280" r:id="rId4"/>
    <p:sldId id="281" r:id="rId5"/>
    <p:sldId id="282" r:id="rId6"/>
    <p:sldId id="283" r:id="rId7"/>
    <p:sldId id="27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6" d="100"/>
          <a:sy n="86" d="100"/>
        </p:scale>
        <p:origin x="-168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VY_32_INOVACE_08_Čas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 custLinFactNeighborX="-205" custLinFactNeighborY="-643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1990" y="805767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VY_32_INOVACE_08_Čas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C9D61A-3B51-4D56-ABAF-4E3DBFB0E00B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3F12EA-0DC9-45E4-BA00-2D2906939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21381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3F12EA-0DC9-45E4-BA00-2D29069394E3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13" Type="http://schemas.openxmlformats.org/officeDocument/2006/relationships/image" Target="../media/image12.gif"/><Relationship Id="rId3" Type="http://schemas.openxmlformats.org/officeDocument/2006/relationships/image" Target="../media/image2.wm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gif"/><Relationship Id="rId5" Type="http://schemas.openxmlformats.org/officeDocument/2006/relationships/image" Target="../media/image4.jpeg"/><Relationship Id="rId10" Type="http://schemas.openxmlformats.org/officeDocument/2006/relationships/image" Target="../media/image9.gif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wmf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01712552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použití na interaktivní tabuli</a:t>
            </a:r>
          </a:p>
          <a:p>
            <a:r>
              <a:rPr lang="cs-CZ" dirty="0"/>
              <a:t>Č</a:t>
            </a:r>
            <a:r>
              <a:rPr lang="cs-CZ" dirty="0" smtClean="0"/>
              <a:t>as –hodiny, minuty </a:t>
            </a:r>
          </a:p>
          <a:p>
            <a:r>
              <a:rPr lang="cs-CZ" dirty="0" smtClean="0"/>
              <a:t>Rozdělení dne – denní režim </a:t>
            </a:r>
          </a:p>
          <a:p>
            <a:r>
              <a:rPr lang="cs-CZ" dirty="0" smtClean="0"/>
              <a:t>Využití v hodinách prvouky ve  2. </a:t>
            </a:r>
            <a:r>
              <a:rPr lang="cs-CZ" smtClean="0"/>
              <a:t>ročníku ZŠ</a:t>
            </a:r>
            <a:endParaRPr lang="cs-CZ" dirty="0" smtClean="0"/>
          </a:p>
          <a:p>
            <a:r>
              <a:rPr lang="cs-CZ" dirty="0" smtClean="0"/>
              <a:t>Člověk a jeho svět – Lidé a čas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>
              <a:buNone/>
            </a:pPr>
            <a:r>
              <a:rPr lang="cs-CZ" dirty="0" smtClean="0"/>
              <a:t>„celá“                                 „půl“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smtClean="0"/>
              <a:t>„čtvrt“                               „tři čtvrtě“             </a:t>
            </a:r>
            <a:endParaRPr lang="cs-CZ" dirty="0"/>
          </a:p>
        </p:txBody>
      </p:sp>
      <p:pic>
        <p:nvPicPr>
          <p:cNvPr id="1026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91469" y="0"/>
            <a:ext cx="1952531" cy="2076261"/>
          </a:xfrm>
          <a:prstGeom prst="rect">
            <a:avLst/>
          </a:prstGeom>
          <a:noFill/>
        </p:spPr>
      </p:pic>
      <p:sp>
        <p:nvSpPr>
          <p:cNvPr id="5" name="Výbuch 2 4"/>
          <p:cNvSpPr/>
          <p:nvPr/>
        </p:nvSpPr>
        <p:spPr>
          <a:xfrm>
            <a:off x="1285852" y="285728"/>
            <a:ext cx="5429288" cy="1214446"/>
          </a:xfrm>
          <a:prstGeom prst="irregularSeal2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HODINY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2071670" y="1714488"/>
            <a:ext cx="1928826" cy="1928826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Elipsa 6"/>
          <p:cNvSpPr/>
          <p:nvPr/>
        </p:nvSpPr>
        <p:spPr>
          <a:xfrm>
            <a:off x="5286380" y="1643050"/>
            <a:ext cx="1785950" cy="1785950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928794" y="4143380"/>
            <a:ext cx="2000264" cy="2000264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5857884" y="4071942"/>
            <a:ext cx="2071702" cy="2000264"/>
          </a:xfrm>
          <a:prstGeom prst="ellips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Miky\AppData\Local\Microsoft\Windows\Temporary Internet Files\Content.IE5\88WX1D57\MP90040067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19108346">
            <a:off x="2080315" y="1723133"/>
            <a:ext cx="1777550" cy="1777550"/>
          </a:xfrm>
          <a:prstGeom prst="rect">
            <a:avLst/>
          </a:prstGeom>
          <a:noFill/>
        </p:spPr>
      </p:pic>
      <p:pic>
        <p:nvPicPr>
          <p:cNvPr id="1029" name="Picture 5" descr="C:\Users\Miky\AppData\Local\Microsoft\Windows\Temporary Internet Files\Content.IE5\08V3PHDY\MC90029593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48" y="2143116"/>
            <a:ext cx="950614" cy="1164879"/>
          </a:xfrm>
          <a:prstGeom prst="rect">
            <a:avLst/>
          </a:prstGeom>
          <a:noFill/>
        </p:spPr>
      </p:pic>
      <p:pic>
        <p:nvPicPr>
          <p:cNvPr id="1030" name="Picture 6" descr="C:\Users\Miky\AppData\Local\Microsoft\Windows\Temporary Internet Files\Content.IE5\FCNZ0QNC\MM900178302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57884" y="2786058"/>
            <a:ext cx="666750" cy="666750"/>
          </a:xfrm>
          <a:prstGeom prst="rect">
            <a:avLst/>
          </a:prstGeom>
          <a:noFill/>
        </p:spPr>
      </p:pic>
      <p:pic>
        <p:nvPicPr>
          <p:cNvPr id="1031" name="Picture 7" descr="C:\Users\Miky\AppData\Local\Microsoft\Windows\Temporary Internet Files\Content.IE5\FCNZ0QNC\MP900201795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15008" y="4214818"/>
            <a:ext cx="2351575" cy="1571636"/>
          </a:xfrm>
          <a:prstGeom prst="rect">
            <a:avLst/>
          </a:prstGeom>
          <a:noFill/>
        </p:spPr>
      </p:pic>
      <p:pic>
        <p:nvPicPr>
          <p:cNvPr id="1032" name="Picture 8" descr="C:\Users\Miky\AppData\Local\Microsoft\Windows\Temporary Internet Files\Content.IE5\88WX1D57\MP900401900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286380" y="1500174"/>
            <a:ext cx="1590975" cy="1989204"/>
          </a:xfrm>
          <a:prstGeom prst="rect">
            <a:avLst/>
          </a:prstGeom>
          <a:noFill/>
        </p:spPr>
      </p:pic>
      <p:pic>
        <p:nvPicPr>
          <p:cNvPr id="1035" name="Picture 11" descr="C:\Users\Miky\AppData\Local\Microsoft\Windows\Temporary Internet Files\Content.IE5\88WX1D57\MM900178302[1].gif"/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00298" y="5572140"/>
            <a:ext cx="666750" cy="666750"/>
          </a:xfrm>
          <a:prstGeom prst="rect">
            <a:avLst/>
          </a:prstGeom>
          <a:noFill/>
        </p:spPr>
      </p:pic>
      <p:pic>
        <p:nvPicPr>
          <p:cNvPr id="1036" name="Picture 12" descr="C:\Users\Miky\AppData\Local\Microsoft\Windows\Temporary Internet Files\Content.IE5\08V3PHDY\MM900178305[1].gif"/>
          <p:cNvPicPr>
            <a:picLocks noChangeAspect="1" noChangeArrowheads="1" noCrop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85918" y="4714884"/>
            <a:ext cx="666750" cy="666750"/>
          </a:xfrm>
          <a:prstGeom prst="rect">
            <a:avLst/>
          </a:prstGeom>
          <a:noFill/>
        </p:spPr>
      </p:pic>
      <p:pic>
        <p:nvPicPr>
          <p:cNvPr id="1037" name="Picture 13" descr="C:\Users\Miky\AppData\Local\Microsoft\Windows\Temporary Internet Files\Content.IE5\TL05DBYX\MM900178299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357554" y="4857760"/>
            <a:ext cx="666750" cy="666750"/>
          </a:xfrm>
          <a:prstGeom prst="rect">
            <a:avLst/>
          </a:prstGeom>
          <a:noFill/>
        </p:spPr>
      </p:pic>
      <p:pic>
        <p:nvPicPr>
          <p:cNvPr id="1038" name="Picture 14" descr="C:\Users\Miky\AppData\Local\Microsoft\Windows\Temporary Internet Files\Content.IE5\FCNZ0QNC\MM900178298[1].gif"/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2857488" y="4071942"/>
            <a:ext cx="666750" cy="666750"/>
          </a:xfrm>
          <a:prstGeom prst="rect">
            <a:avLst/>
          </a:prstGeom>
          <a:noFill/>
        </p:spPr>
      </p:pic>
      <p:pic>
        <p:nvPicPr>
          <p:cNvPr id="1039" name="Picture 15" descr="C:\Users\Miky\AppData\Local\Microsoft\Windows\Temporary Internet Files\Content.IE5\88WX1D57\MM900178297[1].gif"/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428860" y="4071942"/>
            <a:ext cx="666750" cy="666750"/>
          </a:xfrm>
          <a:prstGeom prst="rect">
            <a:avLst/>
          </a:prstGeom>
          <a:noFill/>
        </p:spPr>
      </p:pic>
      <p:cxnSp>
        <p:nvCxnSpPr>
          <p:cNvPr id="25" name="Přímá spojovací šipka 24"/>
          <p:cNvCxnSpPr/>
          <p:nvPr/>
        </p:nvCxnSpPr>
        <p:spPr>
          <a:xfrm>
            <a:off x="2928926" y="5214950"/>
            <a:ext cx="7143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 flipH="1" flipV="1">
            <a:off x="2786050" y="5072074"/>
            <a:ext cx="28575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1357290" y="214290"/>
            <a:ext cx="6500858" cy="121444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Kolik je hodin?Doplň do hodin ručičky.</a:t>
            </a:r>
            <a:endParaRPr lang="cs-CZ" sz="3200" dirty="0"/>
          </a:p>
        </p:txBody>
      </p:sp>
      <p:sp>
        <p:nvSpPr>
          <p:cNvPr id="5" name="Elipsa 4"/>
          <p:cNvSpPr/>
          <p:nvPr/>
        </p:nvSpPr>
        <p:spPr>
          <a:xfrm>
            <a:off x="3071802" y="2500306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1357290" y="1857364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1285852" y="3429000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428992" y="4071942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1714480" y="4857760"/>
            <a:ext cx="914400" cy="914400"/>
          </a:xfrm>
          <a:prstGeom prst="ellipse">
            <a:avLst/>
          </a:prstGeom>
          <a:solidFill>
            <a:schemeClr val="bg1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72066" y="1857364"/>
            <a:ext cx="1785950" cy="5715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Pět hodin hodin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5072066" y="2714620"/>
            <a:ext cx="1785950" cy="5715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Čtvrt na jedenáct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5072066" y="3643314"/>
            <a:ext cx="1785950" cy="5715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Půl osmé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5072066" y="4500570"/>
            <a:ext cx="1785950" cy="5715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Tři čtvrtě na sedm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072066" y="5429264"/>
            <a:ext cx="1785950" cy="5715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Čtvrt na dvanáct</a:t>
            </a:r>
            <a:endParaRPr lang="cs-CZ" dirty="0"/>
          </a:p>
        </p:txBody>
      </p:sp>
      <p:cxnSp>
        <p:nvCxnSpPr>
          <p:cNvPr id="17" name="Přímá spojovací šipka 16"/>
          <p:cNvCxnSpPr>
            <a:stCxn id="7" idx="6"/>
          </p:cNvCxnSpPr>
          <p:nvPr/>
        </p:nvCxnSpPr>
        <p:spPr>
          <a:xfrm flipV="1">
            <a:off x="2271690" y="2071678"/>
            <a:ext cx="2728938" cy="24288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>
            <a:stCxn id="5" idx="6"/>
          </p:cNvCxnSpPr>
          <p:nvPr/>
        </p:nvCxnSpPr>
        <p:spPr>
          <a:xfrm>
            <a:off x="3986202" y="2957506"/>
            <a:ext cx="873830" cy="57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>
            <a:stCxn id="8" idx="5"/>
          </p:cNvCxnSpPr>
          <p:nvPr/>
        </p:nvCxnSpPr>
        <p:spPr>
          <a:xfrm flipV="1">
            <a:off x="2066341" y="3886200"/>
            <a:ext cx="2793691" cy="32328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rot="16200000" flipH="1">
            <a:off x="3498843" y="3609413"/>
            <a:ext cx="8965" cy="27914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9" idx="5"/>
          </p:cNvCxnSpPr>
          <p:nvPr/>
        </p:nvCxnSpPr>
        <p:spPr>
          <a:xfrm>
            <a:off x="4209481" y="4852431"/>
            <a:ext cx="791147" cy="57683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Ráno vstávám v            . Do školy odcházím v </a:t>
            </a:r>
          </a:p>
          <a:p>
            <a:pPr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Vyučování začíná v           . Svačíme v            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Obědváme v           .V            přicházím domů.</a:t>
            </a:r>
          </a:p>
          <a:p>
            <a:endParaRPr lang="cs-CZ" dirty="0" smtClean="0"/>
          </a:p>
          <a:p>
            <a:r>
              <a:rPr lang="cs-CZ" dirty="0" smtClean="0"/>
              <a:t>V            svačím.Večeřím v           .V           jdu spát.</a:t>
            </a:r>
            <a:endParaRPr lang="cs-CZ" dirty="0"/>
          </a:p>
        </p:txBody>
      </p:sp>
      <p:sp>
        <p:nvSpPr>
          <p:cNvPr id="4" name="Popisek se šipkou dolů 3"/>
          <p:cNvSpPr/>
          <p:nvPr/>
        </p:nvSpPr>
        <p:spPr>
          <a:xfrm>
            <a:off x="642910" y="500042"/>
            <a:ext cx="7215238" cy="914400"/>
          </a:xfrm>
          <a:prstGeom prst="downArrowCallou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Dokresli do hodin ručičky 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3336129" y="1196752"/>
            <a:ext cx="914400" cy="9144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7874940" y="1196752"/>
            <a:ext cx="914400" cy="9144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656421" y="2311372"/>
            <a:ext cx="914400" cy="9144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516216" y="2311372"/>
            <a:ext cx="914400" cy="9144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2699792" y="3382958"/>
            <a:ext cx="914400" cy="9144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4076328" y="3379138"/>
            <a:ext cx="914400" cy="9144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1214414" y="4438108"/>
            <a:ext cx="914400" cy="9144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/>
          </a:p>
        </p:txBody>
      </p:sp>
      <p:sp>
        <p:nvSpPr>
          <p:cNvPr id="12" name="Elipsa 11"/>
          <p:cNvSpPr/>
          <p:nvPr/>
        </p:nvSpPr>
        <p:spPr>
          <a:xfrm>
            <a:off x="5068072" y="4484716"/>
            <a:ext cx="914400" cy="9144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3" name="Elipsa 12"/>
          <p:cNvSpPr/>
          <p:nvPr/>
        </p:nvSpPr>
        <p:spPr>
          <a:xfrm>
            <a:off x="6397650" y="4489452"/>
            <a:ext cx="914400" cy="914400"/>
          </a:xfrm>
          <a:prstGeom prst="ellipse">
            <a:avLst/>
          </a:prstGeom>
          <a:blipFill>
            <a:blip r:embed="rId3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</a:t>
            </a:r>
            <a:endParaRPr lang="cs-CZ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/>
          <a:lstStyle/>
          <a:p>
            <a:r>
              <a:rPr lang="cs-CZ" dirty="0" smtClean="0"/>
              <a:t>Základní jednotkou času je 1……..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blipFill>
            <a:blip r:embed="rId4" cstate="print"/>
            <a:tile tx="0" ty="0" sx="100000" sy="100000" flip="none" algn="tl"/>
          </a:blip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mtClean="0"/>
              <a:t>                                                         </a:t>
            </a:r>
            <a:r>
              <a:rPr lang="cs-CZ" sz="2000" dirty="0" smtClean="0"/>
              <a:t>Rok má měsíců </a:t>
            </a:r>
            <a:r>
              <a:rPr lang="cs-CZ" dirty="0" smtClean="0"/>
              <a:t>…..                                      </a:t>
            </a:r>
          </a:p>
          <a:p>
            <a:pPr>
              <a:buNone/>
            </a:pPr>
            <a:r>
              <a:rPr lang="cs-CZ" sz="1600" b="1" dirty="0" smtClean="0"/>
              <a:t>                                                                                    </a:t>
            </a:r>
            <a:r>
              <a:rPr lang="cs-CZ" sz="2000" b="1" dirty="0" smtClean="0"/>
              <a:t>Dvacet čtyři hodin má jeden………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                                                                            Dvanáct měsíců má jeden…….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                                                                                 Hodina má šedesát ……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                                                                                              Datum najdeš v …….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                                                                                       Kalendářní rok začíná 1. …… </a:t>
            </a:r>
          </a:p>
          <a:p>
            <a:pPr>
              <a:buNone/>
            </a:pPr>
            <a:endParaRPr lang="cs-CZ" sz="2000" b="1" dirty="0" smtClean="0"/>
          </a:p>
          <a:p>
            <a:pPr>
              <a:buNone/>
            </a:pPr>
            <a:r>
              <a:rPr lang="cs-CZ" sz="2000" b="1" dirty="0" smtClean="0"/>
              <a:t>                                                                                      Letní prázdniny končí 31. …… ………      </a:t>
            </a:r>
            <a:endParaRPr lang="cs-CZ" sz="2000" b="1" dirty="0"/>
          </a:p>
        </p:txBody>
      </p:sp>
      <p:pic>
        <p:nvPicPr>
          <p:cNvPr id="2051" name="Picture 3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733203" y="142852"/>
            <a:ext cx="1410797" cy="1500198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3857620" y="1500174"/>
            <a:ext cx="500066" cy="64294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57752" y="1500174"/>
            <a:ext cx="428628" cy="64294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357686" y="1500174"/>
            <a:ext cx="500066" cy="64294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357554" y="1500174"/>
            <a:ext cx="500066" cy="6286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7488" y="1500174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2357422" y="1500174"/>
            <a:ext cx="485772" cy="64294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2857488" y="2143116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3357554" y="2143116"/>
            <a:ext cx="500066" cy="6286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857620" y="2143116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2357422" y="2786058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2857488" y="2786058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357554" y="2786058"/>
            <a:ext cx="500066" cy="6286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857620" y="3429000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357554" y="3429000"/>
            <a:ext cx="500066" cy="6286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2857488" y="3429000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357422" y="3429000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1857356" y="3429000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357290" y="4071942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857356" y="4071942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2357422" y="4071942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857488" y="4071942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357554" y="4071942"/>
            <a:ext cx="500066" cy="6286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57818" y="4071942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4857752" y="4071942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357686" y="4071942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857620" y="4071942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357422" y="4714884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2857488" y="4714884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3357554" y="4714884"/>
            <a:ext cx="500066" cy="6286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857620" y="4714884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357686" y="4714884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1357290" y="5357826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857356" y="5357826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2357422" y="5357826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857488" y="5357826"/>
            <a:ext cx="500066" cy="62864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357554" y="5357826"/>
            <a:ext cx="500066" cy="628648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3"/>
              </a:rPr>
              <a:t>www.office.microsoft.com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458</TotalTime>
  <Words>186</Words>
  <Application>Microsoft Office PowerPoint</Application>
  <PresentationFormat>Předvádění na obrazovce (4:3)</PresentationFormat>
  <Paragraphs>56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Snímek 3</vt:lpstr>
      <vt:lpstr>Snímek 4</vt:lpstr>
      <vt:lpstr>Snímek 5</vt:lpstr>
      <vt:lpstr>Základní jednotkou času je 1……..</vt:lpstr>
      <vt:lpstr>Použité 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šárka</cp:lastModifiedBy>
  <cp:revision>63</cp:revision>
  <dcterms:created xsi:type="dcterms:W3CDTF">2011-06-20T10:40:08Z</dcterms:created>
  <dcterms:modified xsi:type="dcterms:W3CDTF">2013-06-25T21:39:36Z</dcterms:modified>
</cp:coreProperties>
</file>