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74" r:id="rId4"/>
    <p:sldId id="276" r:id="rId5"/>
    <p:sldId id="27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6" d="100"/>
          <a:sy n="86" d="100"/>
        </p:scale>
        <p:origin x="-1686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VY_32_INOVACE_11_Lidské tělo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 custLinFactNeighborX="-205" custLinFactNeighborY="-643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1990" y="805767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VY_32_INOVACE_11_Lidské tělo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C9D61A-3B51-4D56-ABAF-4E3DBFB0E00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3F12EA-0DC9-45E4-BA00-2D29069394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12876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3F12EA-0DC9-45E4-BA00-2D29069394E3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3F12EA-0DC9-45E4-BA00-2D29069394E3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3F12EA-0DC9-45E4-BA00-2D29069394E3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3F12EA-0DC9-45E4-BA00-2D29069394E3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3F12EA-0DC9-45E4-BA00-2D29069394E3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55491807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použití na interaktivní tabuli</a:t>
            </a:r>
          </a:p>
          <a:p>
            <a:r>
              <a:rPr lang="cs-CZ" dirty="0" smtClean="0"/>
              <a:t>Člověk a jeho svět-Člověk a jeho zdraví - </a:t>
            </a:r>
            <a:r>
              <a:rPr lang="cs-CZ" smtClean="0"/>
              <a:t>Lidské tělo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Rozpoznání základních částí lidského těla</a:t>
            </a:r>
          </a:p>
          <a:p>
            <a:r>
              <a:rPr lang="cs-CZ" dirty="0" smtClean="0"/>
              <a:t>Využití v hodinách prvouky, Člověk a jeho svět-Člověk a jeho zdraví v  1. -  3. ročníku ZŠ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lgerian" pitchFamily="82" charset="0"/>
              </a:rPr>
              <a:t>Lidské tělo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Hlava, krk, ramena</a:t>
            </a: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Horní končetiny- paže,loket,předloktí, </a:t>
            </a: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ruka- zápěstí,prsty, dlaň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Trup- hrudník, břicho, záda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Dolní končetiny- hýždě, stehno, koleno, lýtko, noha- kotník,chodidlo, pata, prsty, nárt</a:t>
            </a:r>
          </a:p>
          <a:p>
            <a:endParaRPr lang="cs-CZ" dirty="0"/>
          </a:p>
        </p:txBody>
      </p:sp>
      <p:pic>
        <p:nvPicPr>
          <p:cNvPr id="1026" name="Picture 2" descr="C:\Program Files\Microsoft Office\MEDIA\CAGCAT10\j0186348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1643050"/>
            <a:ext cx="3144982" cy="4416357"/>
          </a:xfrm>
          <a:prstGeom prst="rect">
            <a:avLst/>
          </a:prstGeom>
          <a:noFill/>
        </p:spPr>
      </p:pic>
      <p:cxnSp>
        <p:nvCxnSpPr>
          <p:cNvPr id="10" name="Přímá spojovací šipka 9"/>
          <p:cNvCxnSpPr/>
          <p:nvPr/>
        </p:nvCxnSpPr>
        <p:spPr>
          <a:xfrm flipV="1">
            <a:off x="2643174" y="1785926"/>
            <a:ext cx="2214578" cy="35719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V="1">
            <a:off x="2307812" y="1850213"/>
            <a:ext cx="3571900" cy="57067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V="1">
            <a:off x="1259632" y="2314560"/>
            <a:ext cx="3598120" cy="50006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flipV="1">
            <a:off x="1259632" y="3143248"/>
            <a:ext cx="3718196" cy="28575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>
            <a:off x="2000232" y="3000372"/>
            <a:ext cx="3500462" cy="571504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>
            <a:off x="1857356" y="4476764"/>
            <a:ext cx="3442502" cy="0"/>
          </a:xfrm>
          <a:prstGeom prst="straightConnector1">
            <a:avLst/>
          </a:prstGeom>
          <a:ln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 flipV="1">
            <a:off x="2483768" y="5214950"/>
            <a:ext cx="2945488" cy="428628"/>
          </a:xfrm>
          <a:prstGeom prst="straightConnector1">
            <a:avLst/>
          </a:prstGeom>
          <a:ln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Zástupný symbol pro obsah 3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Spoj správné části s obrázkem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642910" y="1535112"/>
            <a:ext cx="3854478" cy="4822845"/>
          </a:xfrm>
        </p:spPr>
        <p:txBody>
          <a:bodyPr>
            <a:normAutofit fontScale="475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sz="5100" dirty="0" smtClean="0"/>
              <a:t> Hlava   </a:t>
            </a:r>
          </a:p>
          <a:p>
            <a:r>
              <a:rPr lang="cs-CZ" sz="5100" dirty="0" smtClean="0"/>
              <a:t> Krk   </a:t>
            </a:r>
          </a:p>
          <a:p>
            <a:r>
              <a:rPr lang="cs-CZ" sz="5100" dirty="0" smtClean="0"/>
              <a:t> </a:t>
            </a:r>
            <a:r>
              <a:rPr lang="cs-CZ" sz="5100" dirty="0"/>
              <a:t>R</a:t>
            </a:r>
            <a:r>
              <a:rPr lang="cs-CZ" sz="5100" dirty="0" smtClean="0"/>
              <a:t>amena</a:t>
            </a:r>
          </a:p>
          <a:p>
            <a:endParaRPr lang="cs-CZ" dirty="0" smtClean="0"/>
          </a:p>
          <a:p>
            <a:r>
              <a:rPr lang="cs-CZ" sz="5100" dirty="0" smtClean="0">
                <a:solidFill>
                  <a:schemeClr val="accent6">
                    <a:lumMod val="75000"/>
                  </a:schemeClr>
                </a:solidFill>
              </a:rPr>
              <a:t>Dolní končetiny- </a:t>
            </a:r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</a:rPr>
              <a:t>hýždě, stehno, koleno, lýtko, noha- kotník,chodidlo, pata, prsty, nárt</a:t>
            </a:r>
          </a:p>
          <a:p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5100" dirty="0" smtClean="0">
                <a:solidFill>
                  <a:srgbClr val="00B050"/>
                </a:solidFill>
              </a:rPr>
              <a:t>Trup</a:t>
            </a:r>
            <a:r>
              <a:rPr lang="cs-CZ" sz="4400" dirty="0" smtClean="0">
                <a:solidFill>
                  <a:srgbClr val="00B050"/>
                </a:solidFill>
              </a:rPr>
              <a:t>- hrudník, břicho, záda</a:t>
            </a:r>
          </a:p>
          <a:p>
            <a:endParaRPr lang="cs-CZ" dirty="0" smtClean="0">
              <a:solidFill>
                <a:srgbClr val="00B050"/>
              </a:solidFill>
            </a:endParaRPr>
          </a:p>
          <a:p>
            <a:r>
              <a:rPr lang="cs-CZ" sz="5100" dirty="0" smtClean="0">
                <a:solidFill>
                  <a:srgbClr val="C00000"/>
                </a:solidFill>
              </a:rPr>
              <a:t>Horní končetiny</a:t>
            </a:r>
          </a:p>
          <a:p>
            <a:r>
              <a:rPr lang="cs-CZ" sz="3800" dirty="0" smtClean="0">
                <a:solidFill>
                  <a:srgbClr val="C00000"/>
                </a:solidFill>
              </a:rPr>
              <a:t>paže, loket, předloktí, </a:t>
            </a:r>
          </a:p>
          <a:p>
            <a:r>
              <a:rPr lang="cs-CZ" sz="3800" dirty="0" smtClean="0">
                <a:solidFill>
                  <a:srgbClr val="C00000"/>
                </a:solidFill>
              </a:rPr>
              <a:t>ruka- zápěstí,prsty, dlaň</a:t>
            </a:r>
          </a:p>
          <a:p>
            <a:endParaRPr lang="cs-CZ" dirty="0" smtClean="0">
              <a:solidFill>
                <a:srgbClr val="00B050"/>
              </a:solidFill>
            </a:endParaRPr>
          </a:p>
          <a:p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Program Files\Microsoft Office\MEDIA\CAGCAT10\j0285698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4083000" y="1428736"/>
            <a:ext cx="4604126" cy="4919781"/>
          </a:xfrm>
          <a:prstGeom prst="rect">
            <a:avLst/>
          </a:prstGeom>
          <a:noFill/>
        </p:spPr>
      </p:pic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1" name="Picture 3" descr="C:\Program Files\Microsoft Office\MEDIA\CAGCAT10\j0299125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5720" y="142852"/>
            <a:ext cx="957147" cy="157058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hlinkClick r:id="rId3"/>
              </a:rPr>
              <a:t>www.office.microsoft.com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387</TotalTime>
  <Words>157</Words>
  <Application>Microsoft Office PowerPoint</Application>
  <PresentationFormat>Předvádění na obrazovce (4:3)</PresentationFormat>
  <Paragraphs>42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Lidské tělo </vt:lpstr>
      <vt:lpstr>Spoj správné části s obrázkem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šárka</cp:lastModifiedBy>
  <cp:revision>53</cp:revision>
  <dcterms:created xsi:type="dcterms:W3CDTF">2011-06-20T10:40:08Z</dcterms:created>
  <dcterms:modified xsi:type="dcterms:W3CDTF">2013-06-25T21:41:13Z</dcterms:modified>
</cp:coreProperties>
</file>