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76" r:id="rId4"/>
    <p:sldId id="277" r:id="rId5"/>
    <p:sldId id="278" r:id="rId6"/>
    <p:sldId id="265" r:id="rId7"/>
    <p:sldId id="279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37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 </a:t>
          </a:r>
          <a:r>
            <a:rPr lang="cs-CZ" sz="2000" baseline="0" dirty="0" smtClean="0"/>
            <a:t>Adresa, </a:t>
          </a:r>
          <a:r>
            <a:rPr lang="cs-CZ" sz="2000" baseline="0" dirty="0" err="1" smtClean="0"/>
            <a:t>bydliště,bezpečnost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14A108-A7A3-4002-89D5-97FEFEB8F7A2}" type="doc">
      <dgm:prSet loTypeId="urn:microsoft.com/office/officeart/2005/8/layout/hierarchy2" loCatId="hierarchy" qsTypeId="urn:microsoft.com/office/officeart/2005/8/quickstyle/3d7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52E810F5-09B8-4601-BA36-8388FE879E6F}">
      <dgm:prSet phldrT="[Text]"/>
      <dgm:spPr/>
      <dgm:t>
        <a:bodyPr/>
        <a:lstStyle/>
        <a:p>
          <a:r>
            <a:rPr lang="cs-CZ" dirty="0" smtClean="0"/>
            <a:t>Chodci</a:t>
          </a:r>
          <a:endParaRPr lang="cs-CZ" dirty="0"/>
        </a:p>
      </dgm:t>
    </dgm:pt>
    <dgm:pt modelId="{CDF40F3C-3419-48BC-9646-D1DDA9DB49EF}" type="parTrans" cxnId="{02F2A25E-DA14-4F06-8E81-D7269421BCCB}">
      <dgm:prSet/>
      <dgm:spPr/>
      <dgm:t>
        <a:bodyPr/>
        <a:lstStyle/>
        <a:p>
          <a:endParaRPr lang="cs-CZ"/>
        </a:p>
      </dgm:t>
    </dgm:pt>
    <dgm:pt modelId="{019418E8-A8E7-40AE-BDD8-6F19C497E704}" type="sibTrans" cxnId="{02F2A25E-DA14-4F06-8E81-D7269421BCCB}">
      <dgm:prSet/>
      <dgm:spPr/>
      <dgm:t>
        <a:bodyPr/>
        <a:lstStyle/>
        <a:p>
          <a:endParaRPr lang="cs-CZ"/>
        </a:p>
      </dgm:t>
    </dgm:pt>
    <dgm:pt modelId="{7A002486-FD70-45BC-999C-67B858FE54B3}">
      <dgm:prSet phldrT="[Text]"/>
      <dgm:spPr/>
      <dgm:t>
        <a:bodyPr/>
        <a:lstStyle/>
        <a:p>
          <a:r>
            <a:rPr lang="cs-CZ" dirty="0" smtClean="0"/>
            <a:t>Přechází po přechodu.</a:t>
          </a:r>
          <a:endParaRPr lang="cs-CZ" dirty="0"/>
        </a:p>
      </dgm:t>
    </dgm:pt>
    <dgm:pt modelId="{67E1D4F9-58A6-459A-AD9D-7E754DCBB6D5}" type="parTrans" cxnId="{921AF747-B53B-4291-8FAD-B6E261EBC4B5}">
      <dgm:prSet/>
      <dgm:spPr/>
      <dgm:t>
        <a:bodyPr/>
        <a:lstStyle/>
        <a:p>
          <a:endParaRPr lang="cs-CZ"/>
        </a:p>
      </dgm:t>
    </dgm:pt>
    <dgm:pt modelId="{860ED7B9-D9C1-42A2-B01D-F7C01E2165F9}" type="sibTrans" cxnId="{921AF747-B53B-4291-8FAD-B6E261EBC4B5}">
      <dgm:prSet/>
      <dgm:spPr/>
      <dgm:t>
        <a:bodyPr/>
        <a:lstStyle/>
        <a:p>
          <a:endParaRPr lang="cs-CZ"/>
        </a:p>
      </dgm:t>
    </dgm:pt>
    <dgm:pt modelId="{9B051C05-9582-49C7-88C3-74C4B9F4E481}">
      <dgm:prSet phldrT="[Text]"/>
      <dgm:spPr/>
      <dgm:t>
        <a:bodyPr/>
        <a:lstStyle/>
        <a:p>
          <a:r>
            <a:rPr lang="cs-CZ" dirty="0" smtClean="0"/>
            <a:t>Nehrají si na silnici.</a:t>
          </a:r>
          <a:endParaRPr lang="cs-CZ" dirty="0"/>
        </a:p>
      </dgm:t>
    </dgm:pt>
    <dgm:pt modelId="{CF44F86B-C04D-4421-991F-337D5BFF4C5D}" type="parTrans" cxnId="{95E5241D-66FB-4A49-8B60-716C13B374A5}">
      <dgm:prSet/>
      <dgm:spPr/>
      <dgm:t>
        <a:bodyPr/>
        <a:lstStyle/>
        <a:p>
          <a:endParaRPr lang="cs-CZ"/>
        </a:p>
      </dgm:t>
    </dgm:pt>
    <dgm:pt modelId="{7AACB238-28F2-4638-8929-C33692B9BC00}" type="sibTrans" cxnId="{95E5241D-66FB-4A49-8B60-716C13B374A5}">
      <dgm:prSet/>
      <dgm:spPr/>
      <dgm:t>
        <a:bodyPr/>
        <a:lstStyle/>
        <a:p>
          <a:endParaRPr lang="cs-CZ"/>
        </a:p>
      </dgm:t>
    </dgm:pt>
    <dgm:pt modelId="{FA22C33D-A866-466A-B0F3-934FAC6C8950}">
      <dgm:prSet phldrT="[Text]"/>
      <dgm:spPr/>
      <dgm:t>
        <a:bodyPr/>
        <a:lstStyle/>
        <a:p>
          <a:r>
            <a:rPr lang="cs-CZ" dirty="0" smtClean="0"/>
            <a:t>Než vejdou do silnice, rozhlédnou se na obě strany.</a:t>
          </a:r>
          <a:endParaRPr lang="cs-CZ" dirty="0"/>
        </a:p>
      </dgm:t>
    </dgm:pt>
    <dgm:pt modelId="{6494BCF4-6C5F-49EF-A9EF-200867F4A800}" type="parTrans" cxnId="{82583867-6CFC-4B9F-9412-BB8C854573A9}">
      <dgm:prSet/>
      <dgm:spPr/>
      <dgm:t>
        <a:bodyPr/>
        <a:lstStyle/>
        <a:p>
          <a:endParaRPr lang="cs-CZ"/>
        </a:p>
      </dgm:t>
    </dgm:pt>
    <dgm:pt modelId="{C634A4DB-9D92-40C3-9930-3969015883F8}" type="sibTrans" cxnId="{82583867-6CFC-4B9F-9412-BB8C854573A9}">
      <dgm:prSet/>
      <dgm:spPr/>
      <dgm:t>
        <a:bodyPr/>
        <a:lstStyle/>
        <a:p>
          <a:endParaRPr lang="cs-CZ"/>
        </a:p>
      </dgm:t>
    </dgm:pt>
    <dgm:pt modelId="{31F83A3C-20C3-4807-BEC7-11987E019C54}">
      <dgm:prSet phldrT="[Text]"/>
      <dgm:spPr/>
      <dgm:t>
        <a:bodyPr/>
        <a:lstStyle/>
        <a:p>
          <a:r>
            <a:rPr lang="cs-CZ" dirty="0" smtClean="0"/>
            <a:t>Neběhají na zastávce autobusu a nepřebíhají za autobusem.</a:t>
          </a:r>
          <a:endParaRPr lang="cs-CZ" dirty="0"/>
        </a:p>
      </dgm:t>
    </dgm:pt>
    <dgm:pt modelId="{90A3A314-A102-4261-8FCA-DF705CFB299D}" type="parTrans" cxnId="{FE603930-CA01-4241-A8B2-C8E882F369AA}">
      <dgm:prSet/>
      <dgm:spPr/>
      <dgm:t>
        <a:bodyPr/>
        <a:lstStyle/>
        <a:p>
          <a:endParaRPr lang="cs-CZ"/>
        </a:p>
      </dgm:t>
    </dgm:pt>
    <dgm:pt modelId="{3E6C43A2-F5E7-457C-B6DD-D317992BCC3B}" type="sibTrans" cxnId="{FE603930-CA01-4241-A8B2-C8E882F369AA}">
      <dgm:prSet/>
      <dgm:spPr/>
      <dgm:t>
        <a:bodyPr/>
        <a:lstStyle/>
        <a:p>
          <a:endParaRPr lang="cs-CZ"/>
        </a:p>
      </dgm:t>
    </dgm:pt>
    <dgm:pt modelId="{9359A09C-8FDF-4CA6-90BA-804D5E291DB7}">
      <dgm:prSet phldrT="[Text]"/>
      <dgm:spPr/>
      <dgm:t>
        <a:bodyPr/>
        <a:lstStyle/>
        <a:p>
          <a:r>
            <a:rPr lang="cs-CZ" dirty="0" smtClean="0"/>
            <a:t>Musí přejít co nejrychleji.</a:t>
          </a:r>
          <a:endParaRPr lang="cs-CZ" dirty="0"/>
        </a:p>
      </dgm:t>
    </dgm:pt>
    <dgm:pt modelId="{04266E2D-7EB0-4FAD-ACA7-6EB8F94CBC54}" type="sibTrans" cxnId="{1C2B2A0B-5452-4380-8B31-13227F16463F}">
      <dgm:prSet/>
      <dgm:spPr/>
      <dgm:t>
        <a:bodyPr/>
        <a:lstStyle/>
        <a:p>
          <a:endParaRPr lang="cs-CZ"/>
        </a:p>
      </dgm:t>
    </dgm:pt>
    <dgm:pt modelId="{BA5C4DF3-01B9-45D7-ACBF-0E0995023DBD}" type="parTrans" cxnId="{1C2B2A0B-5452-4380-8B31-13227F16463F}">
      <dgm:prSet/>
      <dgm:spPr/>
      <dgm:t>
        <a:bodyPr/>
        <a:lstStyle/>
        <a:p>
          <a:endParaRPr lang="cs-CZ"/>
        </a:p>
      </dgm:t>
    </dgm:pt>
    <dgm:pt modelId="{FCF52412-826B-4CA6-ABA3-2A1C65DEFEDF}" type="pres">
      <dgm:prSet presAssocID="{4914A108-A7A3-4002-89D5-97FEFEB8F7A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D2F36E-800A-466E-89B6-946A91F86F26}" type="pres">
      <dgm:prSet presAssocID="{52E810F5-09B8-4601-BA36-8388FE879E6F}" presName="root1" presStyleCnt="0"/>
      <dgm:spPr/>
    </dgm:pt>
    <dgm:pt modelId="{A1DA0D81-96EC-48D9-8806-2C60DF7D87D3}" type="pres">
      <dgm:prSet presAssocID="{52E810F5-09B8-4601-BA36-8388FE879E6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701D7E-67F4-49D5-B1FF-89BE297ED4D1}" type="pres">
      <dgm:prSet presAssocID="{52E810F5-09B8-4601-BA36-8388FE879E6F}" presName="level2hierChild" presStyleCnt="0"/>
      <dgm:spPr/>
    </dgm:pt>
    <dgm:pt modelId="{61691650-FA61-40B7-9EC3-D2CFA8DAB0CD}" type="pres">
      <dgm:prSet presAssocID="{67E1D4F9-58A6-459A-AD9D-7E754DCBB6D5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D422FD85-BADE-491F-B1C2-1F9A37BEA141}" type="pres">
      <dgm:prSet presAssocID="{67E1D4F9-58A6-459A-AD9D-7E754DCBB6D5}" presName="connTx" presStyleLbl="parChTrans1D2" presStyleIdx="0" presStyleCnt="2"/>
      <dgm:spPr/>
      <dgm:t>
        <a:bodyPr/>
        <a:lstStyle/>
        <a:p>
          <a:endParaRPr lang="cs-CZ"/>
        </a:p>
      </dgm:t>
    </dgm:pt>
    <dgm:pt modelId="{3973AA9C-2104-4078-B08B-03E1BC3839B2}" type="pres">
      <dgm:prSet presAssocID="{7A002486-FD70-45BC-999C-67B858FE54B3}" presName="root2" presStyleCnt="0"/>
      <dgm:spPr/>
    </dgm:pt>
    <dgm:pt modelId="{4CC425AC-E9DD-4CD2-BAE3-EB392DB5AEA2}" type="pres">
      <dgm:prSet presAssocID="{7A002486-FD70-45BC-999C-67B858FE54B3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84D1C4-3C96-4B44-84C8-7CCFD8A8FB9D}" type="pres">
      <dgm:prSet presAssocID="{7A002486-FD70-45BC-999C-67B858FE54B3}" presName="level3hierChild" presStyleCnt="0"/>
      <dgm:spPr/>
    </dgm:pt>
    <dgm:pt modelId="{068994A5-3C00-4EF3-ACED-40A4A7E529E2}" type="pres">
      <dgm:prSet presAssocID="{BA5C4DF3-01B9-45D7-ACBF-0E0995023DBD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924617C5-3031-497D-81CC-6BECDCE48FCA}" type="pres">
      <dgm:prSet presAssocID="{BA5C4DF3-01B9-45D7-ACBF-0E0995023DBD}" presName="connTx" presStyleLbl="parChTrans1D3" presStyleIdx="0" presStyleCnt="3"/>
      <dgm:spPr/>
      <dgm:t>
        <a:bodyPr/>
        <a:lstStyle/>
        <a:p>
          <a:endParaRPr lang="cs-CZ"/>
        </a:p>
      </dgm:t>
    </dgm:pt>
    <dgm:pt modelId="{15B3FE5C-A31D-413D-8AD6-DAE763C3E095}" type="pres">
      <dgm:prSet presAssocID="{9359A09C-8FDF-4CA6-90BA-804D5E291DB7}" presName="root2" presStyleCnt="0"/>
      <dgm:spPr/>
    </dgm:pt>
    <dgm:pt modelId="{A29ADF1E-03C0-4D6E-8466-893E55852716}" type="pres">
      <dgm:prSet presAssocID="{9359A09C-8FDF-4CA6-90BA-804D5E291DB7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46A32AA-4E1F-4B24-BD69-CB21D181A81F}" type="pres">
      <dgm:prSet presAssocID="{9359A09C-8FDF-4CA6-90BA-804D5E291DB7}" presName="level3hierChild" presStyleCnt="0"/>
      <dgm:spPr/>
    </dgm:pt>
    <dgm:pt modelId="{362A3477-88E2-402E-A891-93B3C7069AC9}" type="pres">
      <dgm:prSet presAssocID="{CF44F86B-C04D-4421-991F-337D5BFF4C5D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DD3CD2B8-4E81-4F06-90BD-F18DE4BEBDFA}" type="pres">
      <dgm:prSet presAssocID="{CF44F86B-C04D-4421-991F-337D5BFF4C5D}" presName="connTx" presStyleLbl="parChTrans1D3" presStyleIdx="1" presStyleCnt="3"/>
      <dgm:spPr/>
      <dgm:t>
        <a:bodyPr/>
        <a:lstStyle/>
        <a:p>
          <a:endParaRPr lang="cs-CZ"/>
        </a:p>
      </dgm:t>
    </dgm:pt>
    <dgm:pt modelId="{E36F8F77-5BD5-4FE2-BC01-857530D2491E}" type="pres">
      <dgm:prSet presAssocID="{9B051C05-9582-49C7-88C3-74C4B9F4E481}" presName="root2" presStyleCnt="0"/>
      <dgm:spPr/>
    </dgm:pt>
    <dgm:pt modelId="{5147A2AF-5001-4872-A4D8-5A063B9E5153}" type="pres">
      <dgm:prSet presAssocID="{9B051C05-9582-49C7-88C3-74C4B9F4E481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74E195-6E0F-4261-9A64-B620E308E8DA}" type="pres">
      <dgm:prSet presAssocID="{9B051C05-9582-49C7-88C3-74C4B9F4E481}" presName="level3hierChild" presStyleCnt="0"/>
      <dgm:spPr/>
    </dgm:pt>
    <dgm:pt modelId="{7A97F3F7-423B-46C7-91B0-DA6062FC30A4}" type="pres">
      <dgm:prSet presAssocID="{6494BCF4-6C5F-49EF-A9EF-200867F4A800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E6759536-FB17-4CD6-B29D-F53A5698A9EE}" type="pres">
      <dgm:prSet presAssocID="{6494BCF4-6C5F-49EF-A9EF-200867F4A800}" presName="connTx" presStyleLbl="parChTrans1D2" presStyleIdx="1" presStyleCnt="2"/>
      <dgm:spPr/>
      <dgm:t>
        <a:bodyPr/>
        <a:lstStyle/>
        <a:p>
          <a:endParaRPr lang="cs-CZ"/>
        </a:p>
      </dgm:t>
    </dgm:pt>
    <dgm:pt modelId="{C4970D10-8F21-40E3-8188-9EBFE6100336}" type="pres">
      <dgm:prSet presAssocID="{FA22C33D-A866-466A-B0F3-934FAC6C8950}" presName="root2" presStyleCnt="0"/>
      <dgm:spPr/>
    </dgm:pt>
    <dgm:pt modelId="{BD6248FB-D174-42EC-8A40-9BC49C78F1D3}" type="pres">
      <dgm:prSet presAssocID="{FA22C33D-A866-466A-B0F3-934FAC6C8950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942D811-FBFC-4062-B8CD-66CE38FF83E0}" type="pres">
      <dgm:prSet presAssocID="{FA22C33D-A866-466A-B0F3-934FAC6C8950}" presName="level3hierChild" presStyleCnt="0"/>
      <dgm:spPr/>
    </dgm:pt>
    <dgm:pt modelId="{068A28FB-09BC-4DF6-B467-2388276F9425}" type="pres">
      <dgm:prSet presAssocID="{90A3A314-A102-4261-8FCA-DF705CFB299D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123E8D2F-FFDF-419C-8E0F-FF272A06537A}" type="pres">
      <dgm:prSet presAssocID="{90A3A314-A102-4261-8FCA-DF705CFB299D}" presName="connTx" presStyleLbl="parChTrans1D3" presStyleIdx="2" presStyleCnt="3"/>
      <dgm:spPr/>
      <dgm:t>
        <a:bodyPr/>
        <a:lstStyle/>
        <a:p>
          <a:endParaRPr lang="cs-CZ"/>
        </a:p>
      </dgm:t>
    </dgm:pt>
    <dgm:pt modelId="{3FC07B17-839C-47F0-AFFA-0E54CA75C812}" type="pres">
      <dgm:prSet presAssocID="{31F83A3C-20C3-4807-BEC7-11987E019C54}" presName="root2" presStyleCnt="0"/>
      <dgm:spPr/>
    </dgm:pt>
    <dgm:pt modelId="{8E79FAA9-2AA6-4618-BA42-42D78E0A8FDD}" type="pres">
      <dgm:prSet presAssocID="{31F83A3C-20C3-4807-BEC7-11987E019C54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D7B420-FCB6-434F-B563-48859C198E62}" type="pres">
      <dgm:prSet presAssocID="{31F83A3C-20C3-4807-BEC7-11987E019C54}" presName="level3hierChild" presStyleCnt="0"/>
      <dgm:spPr/>
    </dgm:pt>
  </dgm:ptLst>
  <dgm:cxnLst>
    <dgm:cxn modelId="{F3E27126-4A44-43AB-8A48-49FE4D288016}" type="presOf" srcId="{CF44F86B-C04D-4421-991F-337D5BFF4C5D}" destId="{362A3477-88E2-402E-A891-93B3C7069AC9}" srcOrd="0" destOrd="0" presId="urn:microsoft.com/office/officeart/2005/8/layout/hierarchy2"/>
    <dgm:cxn modelId="{B5D934FA-D30B-4545-A593-D44BE1D04F78}" type="presOf" srcId="{67E1D4F9-58A6-459A-AD9D-7E754DCBB6D5}" destId="{61691650-FA61-40B7-9EC3-D2CFA8DAB0CD}" srcOrd="0" destOrd="0" presId="urn:microsoft.com/office/officeart/2005/8/layout/hierarchy2"/>
    <dgm:cxn modelId="{1BD5B98F-5E30-4495-8C86-CE5D5A11E859}" type="presOf" srcId="{31F83A3C-20C3-4807-BEC7-11987E019C54}" destId="{8E79FAA9-2AA6-4618-BA42-42D78E0A8FDD}" srcOrd="0" destOrd="0" presId="urn:microsoft.com/office/officeart/2005/8/layout/hierarchy2"/>
    <dgm:cxn modelId="{6E22C998-904C-45CA-A889-BDC7F4E90308}" type="presOf" srcId="{6494BCF4-6C5F-49EF-A9EF-200867F4A800}" destId="{E6759536-FB17-4CD6-B29D-F53A5698A9EE}" srcOrd="1" destOrd="0" presId="urn:microsoft.com/office/officeart/2005/8/layout/hierarchy2"/>
    <dgm:cxn modelId="{8D62829A-1979-4BDF-BBA2-080CBA96D7CA}" type="presOf" srcId="{90A3A314-A102-4261-8FCA-DF705CFB299D}" destId="{068A28FB-09BC-4DF6-B467-2388276F9425}" srcOrd="0" destOrd="0" presId="urn:microsoft.com/office/officeart/2005/8/layout/hierarchy2"/>
    <dgm:cxn modelId="{09AFCF51-8FC2-48AC-A992-8F04372E7594}" type="presOf" srcId="{9359A09C-8FDF-4CA6-90BA-804D5E291DB7}" destId="{A29ADF1E-03C0-4D6E-8466-893E55852716}" srcOrd="0" destOrd="0" presId="urn:microsoft.com/office/officeart/2005/8/layout/hierarchy2"/>
    <dgm:cxn modelId="{82583867-6CFC-4B9F-9412-BB8C854573A9}" srcId="{52E810F5-09B8-4601-BA36-8388FE879E6F}" destId="{FA22C33D-A866-466A-B0F3-934FAC6C8950}" srcOrd="1" destOrd="0" parTransId="{6494BCF4-6C5F-49EF-A9EF-200867F4A800}" sibTransId="{C634A4DB-9D92-40C3-9930-3969015883F8}"/>
    <dgm:cxn modelId="{1C2B2A0B-5452-4380-8B31-13227F16463F}" srcId="{7A002486-FD70-45BC-999C-67B858FE54B3}" destId="{9359A09C-8FDF-4CA6-90BA-804D5E291DB7}" srcOrd="0" destOrd="0" parTransId="{BA5C4DF3-01B9-45D7-ACBF-0E0995023DBD}" sibTransId="{04266E2D-7EB0-4FAD-ACA7-6EB8F94CBC54}"/>
    <dgm:cxn modelId="{02F2A25E-DA14-4F06-8E81-D7269421BCCB}" srcId="{4914A108-A7A3-4002-89D5-97FEFEB8F7A2}" destId="{52E810F5-09B8-4601-BA36-8388FE879E6F}" srcOrd="0" destOrd="0" parTransId="{CDF40F3C-3419-48BC-9646-D1DDA9DB49EF}" sibTransId="{019418E8-A8E7-40AE-BDD8-6F19C497E704}"/>
    <dgm:cxn modelId="{FA73D705-6E15-40E1-A313-6CF5CB29480E}" type="presOf" srcId="{CF44F86B-C04D-4421-991F-337D5BFF4C5D}" destId="{DD3CD2B8-4E81-4F06-90BD-F18DE4BEBDFA}" srcOrd="1" destOrd="0" presId="urn:microsoft.com/office/officeart/2005/8/layout/hierarchy2"/>
    <dgm:cxn modelId="{DF3098ED-CC07-486F-9C66-A5C4DCCDAD37}" type="presOf" srcId="{90A3A314-A102-4261-8FCA-DF705CFB299D}" destId="{123E8D2F-FFDF-419C-8E0F-FF272A06537A}" srcOrd="1" destOrd="0" presId="urn:microsoft.com/office/officeart/2005/8/layout/hierarchy2"/>
    <dgm:cxn modelId="{62E15E4F-B286-4693-B556-6BCDE0AD8667}" type="presOf" srcId="{BA5C4DF3-01B9-45D7-ACBF-0E0995023DBD}" destId="{068994A5-3C00-4EF3-ACED-40A4A7E529E2}" srcOrd="0" destOrd="0" presId="urn:microsoft.com/office/officeart/2005/8/layout/hierarchy2"/>
    <dgm:cxn modelId="{95E5241D-66FB-4A49-8B60-716C13B374A5}" srcId="{7A002486-FD70-45BC-999C-67B858FE54B3}" destId="{9B051C05-9582-49C7-88C3-74C4B9F4E481}" srcOrd="1" destOrd="0" parTransId="{CF44F86B-C04D-4421-991F-337D5BFF4C5D}" sibTransId="{7AACB238-28F2-4638-8929-C33692B9BC00}"/>
    <dgm:cxn modelId="{DDAF71E6-5A1A-4A1C-8013-2E269EABC357}" type="presOf" srcId="{4914A108-A7A3-4002-89D5-97FEFEB8F7A2}" destId="{FCF52412-826B-4CA6-ABA3-2A1C65DEFEDF}" srcOrd="0" destOrd="0" presId="urn:microsoft.com/office/officeart/2005/8/layout/hierarchy2"/>
    <dgm:cxn modelId="{2DB55E5C-27A7-423C-8604-10EA328C4512}" type="presOf" srcId="{52E810F5-09B8-4601-BA36-8388FE879E6F}" destId="{A1DA0D81-96EC-48D9-8806-2C60DF7D87D3}" srcOrd="0" destOrd="0" presId="urn:microsoft.com/office/officeart/2005/8/layout/hierarchy2"/>
    <dgm:cxn modelId="{D1E86166-A3B5-44F6-9F89-5273D1138FD8}" type="presOf" srcId="{7A002486-FD70-45BC-999C-67B858FE54B3}" destId="{4CC425AC-E9DD-4CD2-BAE3-EB392DB5AEA2}" srcOrd="0" destOrd="0" presId="urn:microsoft.com/office/officeart/2005/8/layout/hierarchy2"/>
    <dgm:cxn modelId="{FE603930-CA01-4241-A8B2-C8E882F369AA}" srcId="{FA22C33D-A866-466A-B0F3-934FAC6C8950}" destId="{31F83A3C-20C3-4807-BEC7-11987E019C54}" srcOrd="0" destOrd="0" parTransId="{90A3A314-A102-4261-8FCA-DF705CFB299D}" sibTransId="{3E6C43A2-F5E7-457C-B6DD-D317992BCC3B}"/>
    <dgm:cxn modelId="{E10F2D07-9523-45DD-AFE6-6565EF1F5408}" type="presOf" srcId="{BA5C4DF3-01B9-45D7-ACBF-0E0995023DBD}" destId="{924617C5-3031-497D-81CC-6BECDCE48FCA}" srcOrd="1" destOrd="0" presId="urn:microsoft.com/office/officeart/2005/8/layout/hierarchy2"/>
    <dgm:cxn modelId="{E113F7B9-86A6-4D34-9302-E3A701C642D6}" type="presOf" srcId="{9B051C05-9582-49C7-88C3-74C4B9F4E481}" destId="{5147A2AF-5001-4872-A4D8-5A063B9E5153}" srcOrd="0" destOrd="0" presId="urn:microsoft.com/office/officeart/2005/8/layout/hierarchy2"/>
    <dgm:cxn modelId="{D6DA2E91-86C8-417D-9746-7C7A26695483}" type="presOf" srcId="{6494BCF4-6C5F-49EF-A9EF-200867F4A800}" destId="{7A97F3F7-423B-46C7-91B0-DA6062FC30A4}" srcOrd="0" destOrd="0" presId="urn:microsoft.com/office/officeart/2005/8/layout/hierarchy2"/>
    <dgm:cxn modelId="{CBE58ACA-E2C2-4D4A-A5D1-761BFAD4A297}" type="presOf" srcId="{FA22C33D-A866-466A-B0F3-934FAC6C8950}" destId="{BD6248FB-D174-42EC-8A40-9BC49C78F1D3}" srcOrd="0" destOrd="0" presId="urn:microsoft.com/office/officeart/2005/8/layout/hierarchy2"/>
    <dgm:cxn modelId="{921AF747-B53B-4291-8FAD-B6E261EBC4B5}" srcId="{52E810F5-09B8-4601-BA36-8388FE879E6F}" destId="{7A002486-FD70-45BC-999C-67B858FE54B3}" srcOrd="0" destOrd="0" parTransId="{67E1D4F9-58A6-459A-AD9D-7E754DCBB6D5}" sibTransId="{860ED7B9-D9C1-42A2-B01D-F7C01E2165F9}"/>
    <dgm:cxn modelId="{06976AB2-D6EB-4A4E-8384-A86B27604484}" type="presOf" srcId="{67E1D4F9-58A6-459A-AD9D-7E754DCBB6D5}" destId="{D422FD85-BADE-491F-B1C2-1F9A37BEA141}" srcOrd="1" destOrd="0" presId="urn:microsoft.com/office/officeart/2005/8/layout/hierarchy2"/>
    <dgm:cxn modelId="{6BD6B0DA-DC63-4D8B-A5F7-0964C3712070}" type="presParOf" srcId="{FCF52412-826B-4CA6-ABA3-2A1C65DEFEDF}" destId="{6DD2F36E-800A-466E-89B6-946A91F86F26}" srcOrd="0" destOrd="0" presId="urn:microsoft.com/office/officeart/2005/8/layout/hierarchy2"/>
    <dgm:cxn modelId="{6FABADF2-EC63-49EB-A07A-512B3E103234}" type="presParOf" srcId="{6DD2F36E-800A-466E-89B6-946A91F86F26}" destId="{A1DA0D81-96EC-48D9-8806-2C60DF7D87D3}" srcOrd="0" destOrd="0" presId="urn:microsoft.com/office/officeart/2005/8/layout/hierarchy2"/>
    <dgm:cxn modelId="{44F5BAC9-005B-45C7-A756-71E6E8CCE30A}" type="presParOf" srcId="{6DD2F36E-800A-466E-89B6-946A91F86F26}" destId="{3F701D7E-67F4-49D5-B1FF-89BE297ED4D1}" srcOrd="1" destOrd="0" presId="urn:microsoft.com/office/officeart/2005/8/layout/hierarchy2"/>
    <dgm:cxn modelId="{587A6238-1612-40AF-96C4-9274460797FF}" type="presParOf" srcId="{3F701D7E-67F4-49D5-B1FF-89BE297ED4D1}" destId="{61691650-FA61-40B7-9EC3-D2CFA8DAB0CD}" srcOrd="0" destOrd="0" presId="urn:microsoft.com/office/officeart/2005/8/layout/hierarchy2"/>
    <dgm:cxn modelId="{9288200E-BF35-43E8-9D45-4E10C07E2169}" type="presParOf" srcId="{61691650-FA61-40B7-9EC3-D2CFA8DAB0CD}" destId="{D422FD85-BADE-491F-B1C2-1F9A37BEA141}" srcOrd="0" destOrd="0" presId="urn:microsoft.com/office/officeart/2005/8/layout/hierarchy2"/>
    <dgm:cxn modelId="{058D8E49-7A8B-4274-8821-9037F343E022}" type="presParOf" srcId="{3F701D7E-67F4-49D5-B1FF-89BE297ED4D1}" destId="{3973AA9C-2104-4078-B08B-03E1BC3839B2}" srcOrd="1" destOrd="0" presId="urn:microsoft.com/office/officeart/2005/8/layout/hierarchy2"/>
    <dgm:cxn modelId="{859A38FC-440D-44F8-B98F-1D63E9924A93}" type="presParOf" srcId="{3973AA9C-2104-4078-B08B-03E1BC3839B2}" destId="{4CC425AC-E9DD-4CD2-BAE3-EB392DB5AEA2}" srcOrd="0" destOrd="0" presId="urn:microsoft.com/office/officeart/2005/8/layout/hierarchy2"/>
    <dgm:cxn modelId="{31C6A888-F34B-4F4E-B19E-37F30E02ADB5}" type="presParOf" srcId="{3973AA9C-2104-4078-B08B-03E1BC3839B2}" destId="{B784D1C4-3C96-4B44-84C8-7CCFD8A8FB9D}" srcOrd="1" destOrd="0" presId="urn:microsoft.com/office/officeart/2005/8/layout/hierarchy2"/>
    <dgm:cxn modelId="{A92212C4-4202-4A57-9C6D-C9F9FBDEB5B1}" type="presParOf" srcId="{B784D1C4-3C96-4B44-84C8-7CCFD8A8FB9D}" destId="{068994A5-3C00-4EF3-ACED-40A4A7E529E2}" srcOrd="0" destOrd="0" presId="urn:microsoft.com/office/officeart/2005/8/layout/hierarchy2"/>
    <dgm:cxn modelId="{4DAA5BBC-CF7A-43DC-8D75-CACD016CE02D}" type="presParOf" srcId="{068994A5-3C00-4EF3-ACED-40A4A7E529E2}" destId="{924617C5-3031-497D-81CC-6BECDCE48FCA}" srcOrd="0" destOrd="0" presId="urn:microsoft.com/office/officeart/2005/8/layout/hierarchy2"/>
    <dgm:cxn modelId="{847EF330-81DA-4D3B-BB49-6EB8F4AAF7B5}" type="presParOf" srcId="{B784D1C4-3C96-4B44-84C8-7CCFD8A8FB9D}" destId="{15B3FE5C-A31D-413D-8AD6-DAE763C3E095}" srcOrd="1" destOrd="0" presId="urn:microsoft.com/office/officeart/2005/8/layout/hierarchy2"/>
    <dgm:cxn modelId="{E73D109B-F0C2-4497-BEC5-0CCE4D0A61D1}" type="presParOf" srcId="{15B3FE5C-A31D-413D-8AD6-DAE763C3E095}" destId="{A29ADF1E-03C0-4D6E-8466-893E55852716}" srcOrd="0" destOrd="0" presId="urn:microsoft.com/office/officeart/2005/8/layout/hierarchy2"/>
    <dgm:cxn modelId="{5D050431-DA7C-4691-AB94-3B364AD80850}" type="presParOf" srcId="{15B3FE5C-A31D-413D-8AD6-DAE763C3E095}" destId="{546A32AA-4E1F-4B24-BD69-CB21D181A81F}" srcOrd="1" destOrd="0" presId="urn:microsoft.com/office/officeart/2005/8/layout/hierarchy2"/>
    <dgm:cxn modelId="{21C0051B-69DA-4953-AEC1-0BC7D21D81C1}" type="presParOf" srcId="{B784D1C4-3C96-4B44-84C8-7CCFD8A8FB9D}" destId="{362A3477-88E2-402E-A891-93B3C7069AC9}" srcOrd="2" destOrd="0" presId="urn:microsoft.com/office/officeart/2005/8/layout/hierarchy2"/>
    <dgm:cxn modelId="{85DC79B7-4F08-4E23-8CCC-BD1E312DA41D}" type="presParOf" srcId="{362A3477-88E2-402E-A891-93B3C7069AC9}" destId="{DD3CD2B8-4E81-4F06-90BD-F18DE4BEBDFA}" srcOrd="0" destOrd="0" presId="urn:microsoft.com/office/officeart/2005/8/layout/hierarchy2"/>
    <dgm:cxn modelId="{8D6BBEB2-540A-4EE8-800E-0772D4155427}" type="presParOf" srcId="{B784D1C4-3C96-4B44-84C8-7CCFD8A8FB9D}" destId="{E36F8F77-5BD5-4FE2-BC01-857530D2491E}" srcOrd="3" destOrd="0" presId="urn:microsoft.com/office/officeart/2005/8/layout/hierarchy2"/>
    <dgm:cxn modelId="{EAB25793-00E4-48AD-9EDA-B5A446762C02}" type="presParOf" srcId="{E36F8F77-5BD5-4FE2-BC01-857530D2491E}" destId="{5147A2AF-5001-4872-A4D8-5A063B9E5153}" srcOrd="0" destOrd="0" presId="urn:microsoft.com/office/officeart/2005/8/layout/hierarchy2"/>
    <dgm:cxn modelId="{A958D9BF-7F12-4E1B-BC42-B1701E7762C9}" type="presParOf" srcId="{E36F8F77-5BD5-4FE2-BC01-857530D2491E}" destId="{4574E195-6E0F-4261-9A64-B620E308E8DA}" srcOrd="1" destOrd="0" presId="urn:microsoft.com/office/officeart/2005/8/layout/hierarchy2"/>
    <dgm:cxn modelId="{56DE9AC2-3BD2-42FD-94F1-3AA3D8E977F1}" type="presParOf" srcId="{3F701D7E-67F4-49D5-B1FF-89BE297ED4D1}" destId="{7A97F3F7-423B-46C7-91B0-DA6062FC30A4}" srcOrd="2" destOrd="0" presId="urn:microsoft.com/office/officeart/2005/8/layout/hierarchy2"/>
    <dgm:cxn modelId="{749CD839-7067-49A0-83FC-7015874D1D8F}" type="presParOf" srcId="{7A97F3F7-423B-46C7-91B0-DA6062FC30A4}" destId="{E6759536-FB17-4CD6-B29D-F53A5698A9EE}" srcOrd="0" destOrd="0" presId="urn:microsoft.com/office/officeart/2005/8/layout/hierarchy2"/>
    <dgm:cxn modelId="{A2AB9E43-B10A-4E3D-ACBB-1692ADFB5C9A}" type="presParOf" srcId="{3F701D7E-67F4-49D5-B1FF-89BE297ED4D1}" destId="{C4970D10-8F21-40E3-8188-9EBFE6100336}" srcOrd="3" destOrd="0" presId="urn:microsoft.com/office/officeart/2005/8/layout/hierarchy2"/>
    <dgm:cxn modelId="{49BD7020-0432-4CC7-B838-73BE0C98DF5F}" type="presParOf" srcId="{C4970D10-8F21-40E3-8188-9EBFE6100336}" destId="{BD6248FB-D174-42EC-8A40-9BC49C78F1D3}" srcOrd="0" destOrd="0" presId="urn:microsoft.com/office/officeart/2005/8/layout/hierarchy2"/>
    <dgm:cxn modelId="{2A3F498D-3347-48FA-9099-9FEAB8E49A70}" type="presParOf" srcId="{C4970D10-8F21-40E3-8188-9EBFE6100336}" destId="{7942D811-FBFC-4062-B8CD-66CE38FF83E0}" srcOrd="1" destOrd="0" presId="urn:microsoft.com/office/officeart/2005/8/layout/hierarchy2"/>
    <dgm:cxn modelId="{83A4444C-15C8-4AA3-8A51-89C6612E1B3B}" type="presParOf" srcId="{7942D811-FBFC-4062-B8CD-66CE38FF83E0}" destId="{068A28FB-09BC-4DF6-B467-2388276F9425}" srcOrd="0" destOrd="0" presId="urn:microsoft.com/office/officeart/2005/8/layout/hierarchy2"/>
    <dgm:cxn modelId="{71D106D2-7F86-4DB0-925A-E92A818BA8DE}" type="presParOf" srcId="{068A28FB-09BC-4DF6-B467-2388276F9425}" destId="{123E8D2F-FFDF-419C-8E0F-FF272A06537A}" srcOrd="0" destOrd="0" presId="urn:microsoft.com/office/officeart/2005/8/layout/hierarchy2"/>
    <dgm:cxn modelId="{7D2EB535-C710-4161-AC15-6DC7B1AFDFC5}" type="presParOf" srcId="{7942D811-FBFC-4062-B8CD-66CE38FF83E0}" destId="{3FC07B17-839C-47F0-AFFA-0E54CA75C812}" srcOrd="1" destOrd="0" presId="urn:microsoft.com/office/officeart/2005/8/layout/hierarchy2"/>
    <dgm:cxn modelId="{208B68E7-9568-4921-8B66-1942B75A93FD}" type="presParOf" srcId="{3FC07B17-839C-47F0-AFFA-0E54CA75C812}" destId="{8E79FAA9-2AA6-4618-BA42-42D78E0A8FDD}" srcOrd="0" destOrd="0" presId="urn:microsoft.com/office/officeart/2005/8/layout/hierarchy2"/>
    <dgm:cxn modelId="{5EC90E4B-B74F-404D-BE2F-4B55D676A9B8}" type="presParOf" srcId="{3FC07B17-839C-47F0-AFFA-0E54CA75C812}" destId="{62D7B420-FCB6-434F-B563-48859C198E6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1990" y="805767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 </a:t>
          </a:r>
          <a:r>
            <a:rPr lang="cs-CZ" sz="2000" kern="1200" baseline="0" dirty="0" smtClean="0"/>
            <a:t>Adresa, </a:t>
          </a:r>
          <a:r>
            <a:rPr lang="cs-CZ" sz="2000" kern="1200" baseline="0" dirty="0" err="1" smtClean="0"/>
            <a:t>bydliště,bezpečnost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DA0D81-96EC-48D9-8806-2C60DF7D87D3}">
      <dsp:nvSpPr>
        <dsp:cNvPr id="0" name=""/>
        <dsp:cNvSpPr/>
      </dsp:nvSpPr>
      <dsp:spPr>
        <a:xfrm>
          <a:off x="4085" y="2033106"/>
          <a:ext cx="2163534" cy="1081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Chodci</a:t>
          </a:r>
          <a:endParaRPr lang="cs-CZ" sz="1700" kern="1200" dirty="0"/>
        </a:p>
      </dsp:txBody>
      <dsp:txXfrm>
        <a:off x="35769" y="2064790"/>
        <a:ext cx="2100166" cy="1018399"/>
      </dsp:txXfrm>
    </dsp:sp>
    <dsp:sp modelId="{61691650-FA61-40B7-9EC3-D2CFA8DAB0CD}">
      <dsp:nvSpPr>
        <dsp:cNvPr id="0" name=""/>
        <dsp:cNvSpPr/>
      </dsp:nvSpPr>
      <dsp:spPr>
        <a:xfrm rot="18770822">
          <a:off x="1964033" y="2085966"/>
          <a:ext cx="1272585" cy="43022"/>
        </a:xfrm>
        <a:custGeom>
          <a:avLst/>
          <a:gdLst/>
          <a:ahLst/>
          <a:cxnLst/>
          <a:rect l="0" t="0" r="0" b="0"/>
          <a:pathLst>
            <a:path>
              <a:moveTo>
                <a:pt x="0" y="21511"/>
              </a:moveTo>
              <a:lnTo>
                <a:pt x="1272585" y="2151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68511" y="2075662"/>
        <a:ext cx="63629" cy="63629"/>
      </dsp:txXfrm>
    </dsp:sp>
    <dsp:sp modelId="{4CC425AC-E9DD-4CD2-BAE3-EB392DB5AEA2}">
      <dsp:nvSpPr>
        <dsp:cNvPr id="0" name=""/>
        <dsp:cNvSpPr/>
      </dsp:nvSpPr>
      <dsp:spPr>
        <a:xfrm>
          <a:off x="3033032" y="1100081"/>
          <a:ext cx="2163534" cy="1081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Přechází po přechodu.</a:t>
          </a:r>
          <a:endParaRPr lang="cs-CZ" sz="1700" kern="1200" dirty="0"/>
        </a:p>
      </dsp:txBody>
      <dsp:txXfrm>
        <a:off x="3064716" y="1131765"/>
        <a:ext cx="2100166" cy="1018399"/>
      </dsp:txXfrm>
    </dsp:sp>
    <dsp:sp modelId="{068994A5-3C00-4EF3-ACED-40A4A7E529E2}">
      <dsp:nvSpPr>
        <dsp:cNvPr id="0" name=""/>
        <dsp:cNvSpPr/>
      </dsp:nvSpPr>
      <dsp:spPr>
        <a:xfrm rot="19457599">
          <a:off x="5096393" y="1308446"/>
          <a:ext cx="1065760" cy="43022"/>
        </a:xfrm>
        <a:custGeom>
          <a:avLst/>
          <a:gdLst/>
          <a:ahLst/>
          <a:cxnLst/>
          <a:rect l="0" t="0" r="0" b="0"/>
          <a:pathLst>
            <a:path>
              <a:moveTo>
                <a:pt x="0" y="21511"/>
              </a:moveTo>
              <a:lnTo>
                <a:pt x="1065760" y="2151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602629" y="1303313"/>
        <a:ext cx="53288" cy="53288"/>
      </dsp:txXfrm>
    </dsp:sp>
    <dsp:sp modelId="{A29ADF1E-03C0-4D6E-8466-893E55852716}">
      <dsp:nvSpPr>
        <dsp:cNvPr id="0" name=""/>
        <dsp:cNvSpPr/>
      </dsp:nvSpPr>
      <dsp:spPr>
        <a:xfrm>
          <a:off x="6061980" y="478065"/>
          <a:ext cx="2163534" cy="10817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Musí přejít co nejrychleji.</a:t>
          </a:r>
          <a:endParaRPr lang="cs-CZ" sz="1700" kern="1200" dirty="0"/>
        </a:p>
      </dsp:txBody>
      <dsp:txXfrm>
        <a:off x="6093664" y="509749"/>
        <a:ext cx="2100166" cy="1018399"/>
      </dsp:txXfrm>
    </dsp:sp>
    <dsp:sp modelId="{362A3477-88E2-402E-A891-93B3C7069AC9}">
      <dsp:nvSpPr>
        <dsp:cNvPr id="0" name=""/>
        <dsp:cNvSpPr/>
      </dsp:nvSpPr>
      <dsp:spPr>
        <a:xfrm rot="2142401">
          <a:off x="5096393" y="1930462"/>
          <a:ext cx="1065760" cy="43022"/>
        </a:xfrm>
        <a:custGeom>
          <a:avLst/>
          <a:gdLst/>
          <a:ahLst/>
          <a:cxnLst/>
          <a:rect l="0" t="0" r="0" b="0"/>
          <a:pathLst>
            <a:path>
              <a:moveTo>
                <a:pt x="0" y="21511"/>
              </a:moveTo>
              <a:lnTo>
                <a:pt x="1065760" y="2151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602629" y="1925329"/>
        <a:ext cx="53288" cy="53288"/>
      </dsp:txXfrm>
    </dsp:sp>
    <dsp:sp modelId="{5147A2AF-5001-4872-A4D8-5A063B9E5153}">
      <dsp:nvSpPr>
        <dsp:cNvPr id="0" name=""/>
        <dsp:cNvSpPr/>
      </dsp:nvSpPr>
      <dsp:spPr>
        <a:xfrm>
          <a:off x="6061980" y="1722097"/>
          <a:ext cx="2163534" cy="10817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Nehrají si na silnici.</a:t>
          </a:r>
          <a:endParaRPr lang="cs-CZ" sz="1700" kern="1200" dirty="0"/>
        </a:p>
      </dsp:txBody>
      <dsp:txXfrm>
        <a:off x="6093664" y="1753781"/>
        <a:ext cx="2100166" cy="1018399"/>
      </dsp:txXfrm>
    </dsp:sp>
    <dsp:sp modelId="{7A97F3F7-423B-46C7-91B0-DA6062FC30A4}">
      <dsp:nvSpPr>
        <dsp:cNvPr id="0" name=""/>
        <dsp:cNvSpPr/>
      </dsp:nvSpPr>
      <dsp:spPr>
        <a:xfrm rot="2829178">
          <a:off x="1964033" y="3018990"/>
          <a:ext cx="1272585" cy="43022"/>
        </a:xfrm>
        <a:custGeom>
          <a:avLst/>
          <a:gdLst/>
          <a:ahLst/>
          <a:cxnLst/>
          <a:rect l="0" t="0" r="0" b="0"/>
          <a:pathLst>
            <a:path>
              <a:moveTo>
                <a:pt x="0" y="21511"/>
              </a:moveTo>
              <a:lnTo>
                <a:pt x="1272585" y="21511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68511" y="3008686"/>
        <a:ext cx="63629" cy="63629"/>
      </dsp:txXfrm>
    </dsp:sp>
    <dsp:sp modelId="{BD6248FB-D174-42EC-8A40-9BC49C78F1D3}">
      <dsp:nvSpPr>
        <dsp:cNvPr id="0" name=""/>
        <dsp:cNvSpPr/>
      </dsp:nvSpPr>
      <dsp:spPr>
        <a:xfrm>
          <a:off x="3033032" y="2966130"/>
          <a:ext cx="2163534" cy="1081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Než vejdou do silnice, rozhlédnou se na obě strany.</a:t>
          </a:r>
          <a:endParaRPr lang="cs-CZ" sz="1700" kern="1200" dirty="0"/>
        </a:p>
      </dsp:txBody>
      <dsp:txXfrm>
        <a:off x="3064716" y="2997814"/>
        <a:ext cx="2100166" cy="1018399"/>
      </dsp:txXfrm>
    </dsp:sp>
    <dsp:sp modelId="{068A28FB-09BC-4DF6-B467-2388276F9425}">
      <dsp:nvSpPr>
        <dsp:cNvPr id="0" name=""/>
        <dsp:cNvSpPr/>
      </dsp:nvSpPr>
      <dsp:spPr>
        <a:xfrm>
          <a:off x="5196567" y="3485502"/>
          <a:ext cx="865413" cy="43022"/>
        </a:xfrm>
        <a:custGeom>
          <a:avLst/>
          <a:gdLst/>
          <a:ahLst/>
          <a:cxnLst/>
          <a:rect l="0" t="0" r="0" b="0"/>
          <a:pathLst>
            <a:path>
              <a:moveTo>
                <a:pt x="0" y="21511"/>
              </a:moveTo>
              <a:lnTo>
                <a:pt x="865413" y="2151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607638" y="3485378"/>
        <a:ext cx="43270" cy="43270"/>
      </dsp:txXfrm>
    </dsp:sp>
    <dsp:sp modelId="{8E79FAA9-2AA6-4618-BA42-42D78E0A8FDD}">
      <dsp:nvSpPr>
        <dsp:cNvPr id="0" name=""/>
        <dsp:cNvSpPr/>
      </dsp:nvSpPr>
      <dsp:spPr>
        <a:xfrm>
          <a:off x="6061980" y="2966130"/>
          <a:ext cx="2163534" cy="10817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Neběhají na zastávce autobusu a nepřebíhají za autobusem.</a:t>
          </a:r>
          <a:endParaRPr lang="cs-CZ" sz="1700" kern="1200" dirty="0"/>
        </a:p>
      </dsp:txBody>
      <dsp:txXfrm>
        <a:off x="6093664" y="2997814"/>
        <a:ext cx="2100166" cy="10183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D61A-3B51-4D56-ABAF-4E3DBFB0E00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F12EA-0DC9-45E4-BA00-2D2906939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786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13" Type="http://schemas.openxmlformats.org/officeDocument/2006/relationships/image" Target="../media/image13.gif"/><Relationship Id="rId3" Type="http://schemas.openxmlformats.org/officeDocument/2006/relationships/diagramLayout" Target="../diagrams/layout2.xml"/><Relationship Id="rId7" Type="http://schemas.openxmlformats.org/officeDocument/2006/relationships/image" Target="../media/image9.wmf"/><Relationship Id="rId12" Type="http://schemas.openxmlformats.org/officeDocument/2006/relationships/image" Target="../media/image12.wmf"/><Relationship Id="rId2" Type="http://schemas.openxmlformats.org/officeDocument/2006/relationships/diagramData" Target="../diagrams/data2.xml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11.wmf"/><Relationship Id="rId5" Type="http://schemas.openxmlformats.org/officeDocument/2006/relationships/diagramColors" Target="../diagrams/colors2.xml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wmf"/><Relationship Id="rId14" Type="http://schemas.openxmlformats.org/officeDocument/2006/relationships/image" Target="../media/image14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gif"/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80309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/>
              <a:t>P</a:t>
            </a:r>
            <a:r>
              <a:rPr lang="cs-CZ" dirty="0" smtClean="0"/>
              <a:t>ravidla silničního provozu,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chodci - </a:t>
            </a:r>
            <a:r>
              <a:rPr lang="cs-CZ" dirty="0" smtClean="0"/>
              <a:t>auta, adresa bydliště-školy, bezpečně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 školy a ze školy</a:t>
            </a:r>
          </a:p>
          <a:p>
            <a:r>
              <a:rPr lang="cs-CZ" dirty="0" smtClean="0"/>
              <a:t> Využití v hodinách prvouky v 1. a 2. ročníku ZŠ</a:t>
            </a:r>
          </a:p>
          <a:p>
            <a:r>
              <a:rPr lang="cs-CZ" dirty="0" smtClean="0"/>
              <a:t> Člověk a jeho svět –Místo , kde žijeme- </a:t>
            </a:r>
            <a:r>
              <a:rPr lang="cs-CZ" dirty="0" err="1" smtClean="0"/>
              <a:t>Adresa,bydliště,bezpečnost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Adresa mého bydliště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115328" cy="440056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</a:t>
            </a:r>
          </a:p>
          <a:p>
            <a:r>
              <a:rPr lang="cs-CZ" dirty="0" smtClean="0"/>
              <a:t>                                                      </a:t>
            </a:r>
          </a:p>
          <a:p>
            <a:r>
              <a:rPr lang="cs-CZ" dirty="0" smtClean="0"/>
              <a:t>                                           Jméno a příjmení</a:t>
            </a:r>
          </a:p>
          <a:p>
            <a:r>
              <a:rPr lang="cs-CZ" dirty="0" smtClean="0"/>
              <a:t>                                         </a:t>
            </a:r>
            <a:r>
              <a:rPr lang="cs-CZ" sz="2400" dirty="0" smtClean="0"/>
              <a:t>Název ulice, číslo domu</a:t>
            </a:r>
          </a:p>
          <a:p>
            <a:r>
              <a:rPr lang="cs-CZ" dirty="0" smtClean="0"/>
              <a:t>                                         Obec /</a:t>
            </a:r>
            <a:r>
              <a:rPr lang="cs-CZ" dirty="0" err="1" smtClean="0"/>
              <a:t>město,vesnice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                                          </a:t>
            </a:r>
            <a:r>
              <a:rPr lang="cs-CZ" sz="2400" dirty="0" smtClean="0"/>
              <a:t>poštovní</a:t>
            </a:r>
            <a:r>
              <a:rPr lang="cs-CZ" dirty="0" smtClean="0"/>
              <a:t> </a:t>
            </a:r>
            <a:r>
              <a:rPr lang="cs-CZ" sz="2400" dirty="0" smtClean="0"/>
              <a:t>směrovací číslo        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2393141" y="3893347"/>
            <a:ext cx="37862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643438" y="3357562"/>
            <a:ext cx="364333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572000" y="3929066"/>
            <a:ext cx="37862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643438" y="4572008"/>
            <a:ext cx="37147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4786314" y="5072074"/>
            <a:ext cx="485772" cy="57150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0694" y="5072074"/>
            <a:ext cx="485772" cy="5715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43636" y="5072074"/>
            <a:ext cx="485772" cy="5715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786578" y="5072074"/>
            <a:ext cx="428628" cy="5715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9520" y="5072074"/>
            <a:ext cx="500066" cy="5715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kosené hrany 29"/>
          <p:cNvSpPr/>
          <p:nvPr/>
        </p:nvSpPr>
        <p:spPr>
          <a:xfrm>
            <a:off x="7643834" y="1643050"/>
            <a:ext cx="899540" cy="64294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Adresa školy</a:t>
            </a:r>
            <a:br>
              <a:rPr lang="cs-CZ" dirty="0" smtClean="0"/>
            </a:b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-----------------------------------</a:t>
            </a:r>
          </a:p>
          <a:p>
            <a:pPr>
              <a:buNone/>
            </a:pPr>
            <a:r>
              <a:rPr lang="cs-CZ" dirty="0" smtClean="0"/>
              <a:t>                                     -----------------------------------</a:t>
            </a:r>
          </a:p>
          <a:p>
            <a:pPr>
              <a:buNone/>
            </a:pPr>
            <a:r>
              <a:rPr lang="cs-CZ" dirty="0" smtClean="0"/>
              <a:t>                                     -----------------------------------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929322" y="4857760"/>
            <a:ext cx="48577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643702" y="4857760"/>
            <a:ext cx="48577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00562" y="4857760"/>
            <a:ext cx="48577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00958" y="4857760"/>
            <a:ext cx="48577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14942" y="4857760"/>
            <a:ext cx="48577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ámeček 8"/>
          <p:cNvSpPr/>
          <p:nvPr/>
        </p:nvSpPr>
        <p:spPr>
          <a:xfrm>
            <a:off x="7358082" y="1643050"/>
            <a:ext cx="1128714" cy="78581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5479277" y="184120"/>
            <a:ext cx="3186106" cy="1203348"/>
          </a:xfrm>
          <a:prstGeom prst="flowChartPunchedTap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Semafor pro chodce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Stát                                   Stůj!</a:t>
            </a:r>
          </a:p>
          <a:p>
            <a:endParaRPr lang="cs-CZ" dirty="0" smtClean="0"/>
          </a:p>
          <a:p>
            <a:r>
              <a:rPr lang="cs-CZ" sz="2400" dirty="0" smtClean="0"/>
              <a:t>Připravit                                         </a:t>
            </a:r>
            <a:r>
              <a:rPr lang="cs-CZ" dirty="0" smtClean="0"/>
              <a:t>Jdi!</a:t>
            </a:r>
          </a:p>
          <a:p>
            <a:endParaRPr lang="cs-CZ" dirty="0" smtClean="0"/>
          </a:p>
          <a:p>
            <a:r>
              <a:rPr lang="cs-CZ" dirty="0" smtClean="0"/>
              <a:t>Jet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43108" y="1857364"/>
            <a:ext cx="1200152" cy="378621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86446" y="1857364"/>
            <a:ext cx="1214446" cy="300039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357422" y="200024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357422" y="3286124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357422" y="450057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929322" y="2143116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929322" y="3571876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 rot="5400000">
            <a:off x="2035951" y="1321579"/>
            <a:ext cx="92869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5429256" y="1357298"/>
            <a:ext cx="92869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1500166" y="2428868"/>
            <a:ext cx="114300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2071670" y="3714752"/>
            <a:ext cx="50006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1357290" y="4857760"/>
            <a:ext cx="100013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5598188" y="2571744"/>
            <a:ext cx="616886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5357818" y="3743324"/>
            <a:ext cx="714380" cy="114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Vývojový diagram: děrná páska 32"/>
          <p:cNvSpPr/>
          <p:nvPr/>
        </p:nvSpPr>
        <p:spPr>
          <a:xfrm>
            <a:off x="1142976" y="214290"/>
            <a:ext cx="3486168" cy="1143008"/>
          </a:xfrm>
          <a:prstGeom prst="flowChartPunchedTap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Semafor pro auta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214950"/>
            <a:ext cx="1830629" cy="1149401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4500570"/>
            <a:ext cx="1195121" cy="1823314"/>
          </a:xfrm>
          <a:prstGeom prst="rect">
            <a:avLst/>
          </a:prstGeom>
          <a:noFill/>
        </p:spPr>
      </p:pic>
      <p:pic>
        <p:nvPicPr>
          <p:cNvPr id="1031" name="Picture 7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14546" y="5857892"/>
            <a:ext cx="1826971" cy="833933"/>
          </a:xfrm>
          <a:prstGeom prst="rect">
            <a:avLst/>
          </a:prstGeom>
          <a:noFill/>
        </p:spPr>
      </p:pic>
      <p:pic>
        <p:nvPicPr>
          <p:cNvPr id="1032" name="Picture 8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4572008"/>
            <a:ext cx="1289304" cy="1810512"/>
          </a:xfrm>
          <a:prstGeom prst="rect">
            <a:avLst/>
          </a:prstGeom>
          <a:noFill/>
        </p:spPr>
      </p:pic>
      <p:pic>
        <p:nvPicPr>
          <p:cNvPr id="11" name="Picture 3" descr="C:\Users\Miky\AppData\Local\Microsoft\Windows\Temporary Internet Files\Content.IE5\TL05DBYX\MM900336952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3643314"/>
            <a:ext cx="762000" cy="78105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FCNZ0QNC\MC90041317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929322" y="2143116"/>
            <a:ext cx="930811" cy="1071570"/>
          </a:xfrm>
          <a:prstGeom prst="rect">
            <a:avLst/>
          </a:prstGeom>
          <a:noFill/>
        </p:spPr>
      </p:pic>
      <p:pic>
        <p:nvPicPr>
          <p:cNvPr id="13" name="Picture 5" descr="C:\Users\Miky\AppData\Local\Microsoft\Windows\Temporary Internet Files\Content.IE5\88WX1D57\MM900336953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09994" y="1984356"/>
            <a:ext cx="819150" cy="8286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se chovat na silnici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142229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1571612"/>
            <a:ext cx="1164031" cy="1826971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57422" y="1714488"/>
            <a:ext cx="1195121" cy="1823314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57158" y="4714884"/>
            <a:ext cx="1289304" cy="1810512"/>
          </a:xfrm>
          <a:prstGeom prst="rect">
            <a:avLst/>
          </a:prstGeom>
          <a:noFill/>
        </p:spPr>
      </p:pic>
      <p:pic>
        <p:nvPicPr>
          <p:cNvPr id="3" name="Picture 3" descr="C:\Users\Miky\AppData\Local\Microsoft\Windows\Temporary Internet Files\Content.IE5\08V3PHDY\MC90041128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72396" y="142852"/>
            <a:ext cx="1328734" cy="1252540"/>
          </a:xfrm>
          <a:prstGeom prst="rect">
            <a:avLst/>
          </a:prstGeom>
          <a:noFill/>
        </p:spPr>
      </p:pic>
      <p:pic>
        <p:nvPicPr>
          <p:cNvPr id="4" name="Picture 4" descr="C:\Users\Miky\AppData\Local\Microsoft\Windows\Temporary Internet Files\Content.IE5\TL05DBYX\MC900411300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42844" y="0"/>
            <a:ext cx="1500166" cy="1571636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FCNZ0QNC\MC900411412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143372" y="1571612"/>
            <a:ext cx="868126" cy="1143008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TL05DBYX\MM900295178[1].gif"/>
          <p:cNvPicPr>
            <a:picLocks noChangeAspect="1" noChangeArrowheads="1" noCrop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928794" y="5214950"/>
            <a:ext cx="1219203" cy="1204917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88WX1D57\MM900040939[1].gif"/>
          <p:cNvPicPr>
            <a:picLocks noChangeAspect="1" noChangeArrowheads="1" noCrop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857620" y="5643578"/>
            <a:ext cx="1009650" cy="952500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88WX1D57\MC900056918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572132" y="5500702"/>
            <a:ext cx="1010226" cy="1123227"/>
          </a:xfrm>
          <a:prstGeom prst="rect">
            <a:avLst/>
          </a:prstGeom>
          <a:noFill/>
        </p:spPr>
      </p:pic>
      <p:pic>
        <p:nvPicPr>
          <p:cNvPr id="2058" name="Picture 10" descr="C:\Users\Miky\AppData\Local\Microsoft\Windows\Temporary Internet Files\Content.IE5\88WX1D57\MC900054580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 flipH="1">
            <a:off x="7286644" y="5546730"/>
            <a:ext cx="1501051" cy="13112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Vyprávěj o své cestě do školy a ze </a:t>
            </a:r>
            <a:r>
              <a:rPr lang="cs-CZ" dirty="0"/>
              <a:t>š</a:t>
            </a:r>
            <a:r>
              <a:rPr lang="cs-CZ" dirty="0" smtClean="0"/>
              <a:t>koly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2460803" cy="2121099"/>
          </a:xfrm>
        </p:spPr>
      </p:pic>
      <p:pic>
        <p:nvPicPr>
          <p:cNvPr id="1026" name="Picture 2" descr="C:\Users\Dana\AppData\Local\Microsoft\Windows\Temporary Internet Files\Content.IE5\M3TY2DVT\MM90030347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850" y="1916832"/>
            <a:ext cx="1657524" cy="1505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934964"/>
            <a:ext cx="2411760" cy="1679848"/>
          </a:xfrm>
          <a:prstGeom prst="rect">
            <a:avLst/>
          </a:prstGeom>
        </p:spPr>
      </p:pic>
      <p:pic>
        <p:nvPicPr>
          <p:cNvPr id="1027" name="Picture 3" descr="C:\Users\Dana\AppData\Local\Microsoft\Windows\Temporary Internet Files\Content.IE5\M3TY2DVT\MM90033692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66" y="4180842"/>
            <a:ext cx="1954510" cy="215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M3TY2DVT\MM90023633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084" y="3933056"/>
            <a:ext cx="1998290" cy="233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1AUJ13JM\MM90028373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81128"/>
            <a:ext cx="2088232" cy="175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1AUJ13JM\MM900286794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37112"/>
            <a:ext cx="201622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414</TotalTime>
  <Words>171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Adresa mého bydliště</vt:lpstr>
      <vt:lpstr>Adresa školy   </vt:lpstr>
      <vt:lpstr>Semafor pro chodce</vt:lpstr>
      <vt:lpstr>Jak se chovat na silnici</vt:lpstr>
      <vt:lpstr>Vyprávěj o své cestě do školy a ze školy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56</cp:revision>
  <dcterms:created xsi:type="dcterms:W3CDTF">2011-06-20T10:40:08Z</dcterms:created>
  <dcterms:modified xsi:type="dcterms:W3CDTF">2013-02-13T14:55:57Z</dcterms:modified>
</cp:coreProperties>
</file>