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VY_32_INOVACE_13_Obratlovci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VY_32_INOVACE_13_Obratlovci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D87E1-982A-495D-AB7C-19E7D2ED13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B3EDB-26F4-45E1-9DB3-EEB8E09606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176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2BF901-2EFA-4FAE-80C7-8858DA0DC8AD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867161-5075-4869-80E7-6340EA692016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806C53-AF7A-4BEB-838C-947E46BBC16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AB22A5E-2D46-48B4-A773-C3CB54A6A412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BC6FE42-E28F-4041-B3B2-6BF9AE04A98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F339325-9608-4B0D-A273-3185968AB287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7E1627F-D032-4032-B677-F1ED79FC1AA6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75F7B3-F920-4EDC-9536-97EF0C47B201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BBA62F1-11E9-499B-B379-9635A9105C9B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E3DA5FC-59FE-4FCD-95F6-587D35C89321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9A7AA6F-BE58-49C4-9056-0845538CDC7E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15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7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7.jpeg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7.jpe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7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10" Type="http://schemas.openxmlformats.org/officeDocument/2006/relationships/image" Target="../media/image39.jpeg"/><Relationship Id="rId4" Type="http://schemas.openxmlformats.org/officeDocument/2006/relationships/image" Target="../media/image33.wmf"/><Relationship Id="rId9" Type="http://schemas.openxmlformats.org/officeDocument/2006/relationships/image" Target="../media/image38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40.wmf"/><Relationship Id="rId7" Type="http://schemas.openxmlformats.org/officeDocument/2006/relationships/image" Target="../media/image43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42.jpeg"/><Relationship Id="rId5" Type="http://schemas.openxmlformats.org/officeDocument/2006/relationships/image" Target="../media/image8.wmf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25445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Využití v hodinách prvouky –Člověk a jeho svět-Rozmanitost přírody. </a:t>
            </a:r>
          </a:p>
          <a:p>
            <a:r>
              <a:rPr lang="cs-CZ" dirty="0" smtClean="0"/>
              <a:t>Využití </a:t>
            </a:r>
            <a:r>
              <a:rPr lang="cs-CZ" dirty="0"/>
              <a:t>v</a:t>
            </a:r>
            <a:r>
              <a:rPr lang="cs-CZ" dirty="0" smtClean="0"/>
              <a:t>e 3. ročníku ZŠ</a:t>
            </a:r>
          </a:p>
          <a:p>
            <a:r>
              <a:rPr lang="cs-CZ" dirty="0" smtClean="0"/>
              <a:t>Obratlovci- seznámení, procvičení.Poznávání obrázků, vyhledávání správných a špatných odpovědí.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9" name="AutoShape 4">
            <a:hlinkClick r:id="" action="ppaction://noaction" highlightClick="1"/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858000"/>
          </a:xfrm>
          <a:prstGeom prst="actionButtonBlank">
            <a:avLst/>
          </a:prstGeom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 eaLnBrk="1" hangingPunct="1"/>
            <a:r>
              <a:rPr lang="cs-CZ" sz="29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Obratlovci</a:t>
            </a:r>
            <a:r>
              <a:rPr lang="cs-CZ" sz="2900" b="1" dirty="0" smtClean="0"/>
              <a:t> jsou živočichové, kteří </a:t>
            </a:r>
            <a:r>
              <a:rPr lang="cs-CZ" sz="2900" b="1" dirty="0" smtClean="0">
                <a:solidFill>
                  <a:srgbClr val="FF0000"/>
                </a:solidFill>
              </a:rPr>
              <a:t>mají páteř s obratli</a:t>
            </a:r>
            <a:r>
              <a:rPr lang="cs-CZ" sz="2900" b="1" dirty="0" smtClean="0"/>
              <a:t>.</a:t>
            </a:r>
            <a:r>
              <a:rPr lang="cs-CZ" sz="2900" u="sng" dirty="0" smtClean="0"/>
              <a:t/>
            </a:r>
            <a:br>
              <a:rPr lang="cs-CZ" sz="2900" u="sng" dirty="0" smtClean="0"/>
            </a:b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Patří mezi ně plazi </a:t>
            </a:r>
            <a:br>
              <a:rPr lang="cs-CZ" sz="2900" dirty="0" smtClean="0"/>
            </a:b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ptáci</a:t>
            </a:r>
            <a:br>
              <a:rPr lang="cs-CZ" sz="2900" dirty="0" smtClean="0"/>
            </a:b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obojživelníci </a:t>
            </a:r>
            <a:br>
              <a:rPr lang="cs-CZ" sz="2900" dirty="0" smtClean="0"/>
            </a:b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savci</a:t>
            </a:r>
            <a:br>
              <a:rPr lang="cs-CZ" sz="2900" dirty="0" smtClean="0"/>
            </a:b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a ryby.  </a:t>
            </a:r>
            <a:br>
              <a:rPr lang="cs-CZ" sz="2900" dirty="0" smtClean="0"/>
            </a:br>
            <a:endParaRPr lang="cs-CZ" sz="2900" dirty="0" smtClean="0"/>
          </a:p>
        </p:txBody>
      </p:sp>
      <p:sp>
        <p:nvSpPr>
          <p:cNvPr id="4100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7308304" y="5877272"/>
            <a:ext cx="1260128" cy="505619"/>
          </a:xfrm>
          <a:prstGeom prst="actionButtonForwardNext">
            <a:avLst/>
          </a:prstGeom>
          <a:ln>
            <a:headEnd/>
            <a:tailEnd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3491880" y="2780928"/>
            <a:ext cx="100811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5868144" y="1916832"/>
            <a:ext cx="57606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5220072" y="3645024"/>
            <a:ext cx="136815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419872" y="4509120"/>
            <a:ext cx="79208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4788024" y="5589240"/>
            <a:ext cx="7200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Miky\AppData\Local\Microsoft\Windows\Temporary Internet Files\Content.IE5\88WX1D57\MP9004448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789040"/>
            <a:ext cx="1401571" cy="183879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08V3PHDY\MC9004125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301208"/>
            <a:ext cx="2292036" cy="937034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TL05DBYX\MC9003561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140968"/>
            <a:ext cx="1820570" cy="1107338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FCNZ0QNC\MC9003244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1340768"/>
            <a:ext cx="1854403" cy="1335938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08V3PHDY\MP9004385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2276872"/>
            <a:ext cx="1760240" cy="117181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Zvol správnou odpověď!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124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Vyber 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špatnou odpověď!</a:t>
            </a:r>
            <a:r>
              <a:rPr lang="cs-CZ" sz="2900" dirty="0">
                <a:solidFill>
                  <a:srgbClr val="FF0000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rgbClr val="FF0000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5125" name="AutoShape 6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3275856" y="3717032"/>
            <a:ext cx="4752975" cy="503238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Plazi mají tělo pokryté peřím.</a:t>
            </a:r>
          </a:p>
        </p:txBody>
      </p:sp>
      <p:sp>
        <p:nvSpPr>
          <p:cNvPr id="5127" name="AutoShape 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1680" y="5301208"/>
            <a:ext cx="5834062" cy="503238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Plazi jsou hadi, želvy i krokodýli.</a:t>
            </a:r>
          </a:p>
        </p:txBody>
      </p:sp>
      <p:sp>
        <p:nvSpPr>
          <p:cNvPr id="5128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051720" y="1988840"/>
            <a:ext cx="3673475" cy="647700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Hadi </a:t>
            </a:r>
            <a:r>
              <a:rPr lang="cs-CZ" sz="2400" b="1" dirty="0" smtClean="0"/>
              <a:t>se líhnou z vajec.</a:t>
            </a:r>
            <a:endParaRPr lang="cs-CZ" sz="2400" b="1" dirty="0"/>
          </a:p>
        </p:txBody>
      </p:sp>
      <p:pic>
        <p:nvPicPr>
          <p:cNvPr id="10242" name="Picture 2" descr="C:\Users\Miky\AppData\Local\Microsoft\Windows\Temporary Internet Files\Content.IE5\08V3PHDY\MC900326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25258" y="764704"/>
            <a:ext cx="1567222" cy="10652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6148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Co všechno jsou plazi?</a:t>
            </a:r>
          </a:p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Kolik jich vidíš?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6149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831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1</a:t>
            </a:r>
          </a:p>
        </p:txBody>
      </p:sp>
      <p:sp>
        <p:nvSpPr>
          <p:cNvPr id="6150" name="AutoShape 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908175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2</a:t>
            </a:r>
          </a:p>
        </p:txBody>
      </p:sp>
      <p:sp>
        <p:nvSpPr>
          <p:cNvPr id="6151" name="AutoShape 1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75856" y="5373216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3</a:t>
            </a:r>
          </a:p>
        </p:txBody>
      </p:sp>
      <p:sp>
        <p:nvSpPr>
          <p:cNvPr id="6153" name="AutoShape 1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22776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5</a:t>
            </a:r>
          </a:p>
        </p:txBody>
      </p:sp>
      <p:sp>
        <p:nvSpPr>
          <p:cNvPr id="6154" name="AutoShape 1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78790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4</a:t>
            </a:r>
          </a:p>
        </p:txBody>
      </p:sp>
      <p:pic>
        <p:nvPicPr>
          <p:cNvPr id="5122" name="Picture 2" descr="C:\Users\Miky\AppData\Local\Microsoft\Windows\Temporary Internet Files\Content.IE5\TL05DBYX\MC900359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564904"/>
            <a:ext cx="2376264" cy="144016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FCNZ0QNC\MP9001807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284984"/>
            <a:ext cx="2561031" cy="1681744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88WX1D57\MP90040384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412776"/>
            <a:ext cx="2382937" cy="1588004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08V3PHDY\MP90026256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1412776"/>
            <a:ext cx="2479038" cy="1648560"/>
          </a:xfrm>
          <a:prstGeom prst="rect">
            <a:avLst/>
          </a:prstGeom>
          <a:noFill/>
        </p:spPr>
      </p:pic>
      <p:pic>
        <p:nvPicPr>
          <p:cNvPr id="5126" name="Picture 6" descr="C:\Users\Miky\AppData\Local\Microsoft\Windows\Temporary Internet Files\Content.IE5\TL05DBYX\MP9001787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3356992"/>
            <a:ext cx="2665653" cy="174156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2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Vyber špatnou 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odpověď!</a:t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7173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15616" y="1628800"/>
            <a:ext cx="5329237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Ptáci mají tělo pokryté peřím.</a:t>
            </a:r>
          </a:p>
        </p:txBody>
      </p:sp>
      <p:sp>
        <p:nvSpPr>
          <p:cNvPr id="7176" name="AutoShape 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4213" y="5516563"/>
            <a:ext cx="7704137" cy="6492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Ptáci snášejí vejce, z kterých se líhnou mláďata.</a:t>
            </a:r>
          </a:p>
        </p:txBody>
      </p:sp>
      <p:sp>
        <p:nvSpPr>
          <p:cNvPr id="7177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19672" y="4293096"/>
            <a:ext cx="6408738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Někteří ptáci odlétají do teplých krajin.</a:t>
            </a:r>
          </a:p>
        </p:txBody>
      </p:sp>
      <p:sp>
        <p:nvSpPr>
          <p:cNvPr id="7178" name="AutoShape 10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1979712" y="2924944"/>
            <a:ext cx="4752975" cy="503238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 smtClean="0"/>
              <a:t>Ptáci sají mateřské mléko.</a:t>
            </a:r>
            <a:endParaRPr lang="cs-CZ" sz="2400" b="1" dirty="0"/>
          </a:p>
        </p:txBody>
      </p:sp>
      <p:pic>
        <p:nvPicPr>
          <p:cNvPr id="6146" name="Picture 2" descr="C:\Users\Miky\AppData\Local\Microsoft\Windows\Temporary Internet Files\Content.IE5\88WX1D57\MP9002276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548680"/>
            <a:ext cx="1589112" cy="11078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8196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Kolik je tu obrázků s ptáky?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8197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831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1</a:t>
            </a:r>
          </a:p>
        </p:txBody>
      </p:sp>
      <p:sp>
        <p:nvSpPr>
          <p:cNvPr id="8198" name="AutoShape 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83515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2</a:t>
            </a:r>
          </a:p>
        </p:txBody>
      </p:sp>
      <p:sp>
        <p:nvSpPr>
          <p:cNvPr id="8199" name="AutoShape 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03575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3</a:t>
            </a:r>
          </a:p>
        </p:txBody>
      </p:sp>
      <p:sp>
        <p:nvSpPr>
          <p:cNvPr id="8200" name="AutoShape 1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1186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5</a:t>
            </a:r>
          </a:p>
        </p:txBody>
      </p:sp>
      <p:sp>
        <p:nvSpPr>
          <p:cNvPr id="8201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380288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6</a:t>
            </a:r>
          </a:p>
        </p:txBody>
      </p:sp>
      <p:sp>
        <p:nvSpPr>
          <p:cNvPr id="8202" name="AutoShape 18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4643438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4</a:t>
            </a:r>
          </a:p>
        </p:txBody>
      </p:sp>
      <p:pic>
        <p:nvPicPr>
          <p:cNvPr id="1026" name="Picture 2" descr="C:\Users\Miky\AppData\Local\Microsoft\Windows\Temporary Internet Files\Content.IE5\TL05DBYX\MC9001092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980728"/>
            <a:ext cx="1792244" cy="216024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FCNZ0QNC\MP9004265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3212976"/>
            <a:ext cx="1518394" cy="1898456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88WX1D57\MP90040652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212976"/>
            <a:ext cx="1279004" cy="1917570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08V3PHDY\MP9004317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73370" y="1556792"/>
            <a:ext cx="2168711" cy="1440160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TL05DBYX\MP9004065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284984"/>
            <a:ext cx="1345087" cy="2016646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FCNZ0QNC\MC90033233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3356992"/>
            <a:ext cx="1832458" cy="160751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2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Najdi špatnou 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odpověď!</a:t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9222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600" y="4365104"/>
            <a:ext cx="5976937" cy="57626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Někteří se rozmnožují ve vodě.</a:t>
            </a:r>
          </a:p>
        </p:txBody>
      </p:sp>
      <p:sp>
        <p:nvSpPr>
          <p:cNvPr id="9223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43608" y="1844824"/>
            <a:ext cx="4752975" cy="576263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Pulcům časem narostou nohy.</a:t>
            </a:r>
          </a:p>
        </p:txBody>
      </p:sp>
      <p:sp>
        <p:nvSpPr>
          <p:cNvPr id="9224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23728" y="2996952"/>
            <a:ext cx="5111750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 smtClean="0"/>
              <a:t>Z pulců se vyvine žába.</a:t>
            </a:r>
            <a:endParaRPr lang="cs-CZ" sz="2400" b="1" dirty="0"/>
          </a:p>
        </p:txBody>
      </p:sp>
      <p:sp>
        <p:nvSpPr>
          <p:cNvPr id="9225" name="AutoShape 10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1476375" y="5516563"/>
            <a:ext cx="6624638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Všichni obojživelníci </a:t>
            </a:r>
            <a:r>
              <a:rPr lang="cs-CZ" sz="2400" b="1" dirty="0" smtClean="0"/>
              <a:t>žijí jen ve vodě.</a:t>
            </a:r>
            <a:endParaRPr lang="cs-CZ" sz="2400" b="1" dirty="0"/>
          </a:p>
        </p:txBody>
      </p:sp>
      <p:pic>
        <p:nvPicPr>
          <p:cNvPr id="7170" name="Picture 2" descr="C:\Users\Miky\AppData\Local\Microsoft\Windows\Temporary Internet Files\Content.IE5\FCNZ0QNC\MC9003561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764704"/>
            <a:ext cx="1820570" cy="11073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0244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Kolik vidíš obojživelníků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?</a:t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0245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831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1</a:t>
            </a:r>
          </a:p>
        </p:txBody>
      </p:sp>
      <p:sp>
        <p:nvSpPr>
          <p:cNvPr id="10246" name="AutoShape 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195736" y="5373216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2</a:t>
            </a:r>
          </a:p>
        </p:txBody>
      </p:sp>
      <p:sp>
        <p:nvSpPr>
          <p:cNvPr id="10247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635896" y="5373216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3</a:t>
            </a:r>
          </a:p>
        </p:txBody>
      </p:sp>
      <p:sp>
        <p:nvSpPr>
          <p:cNvPr id="10248" name="AutoShape 1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236296" y="530120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5</a:t>
            </a:r>
          </a:p>
        </p:txBody>
      </p:sp>
      <p:sp>
        <p:nvSpPr>
          <p:cNvPr id="10249" name="AutoShape 1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292080" y="5373216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4</a:t>
            </a:r>
          </a:p>
        </p:txBody>
      </p:sp>
      <p:pic>
        <p:nvPicPr>
          <p:cNvPr id="4101" name="Picture 5" descr="C:\Users\Miky\AppData\Local\Microsoft\Windows\Temporary Internet Files\Content.IE5\88WX1D57\MC9004156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340768"/>
            <a:ext cx="2107619" cy="1296144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08V3PHDY\MC90034698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429000"/>
            <a:ext cx="1833372" cy="1222553"/>
          </a:xfrm>
          <a:prstGeom prst="rect">
            <a:avLst/>
          </a:prstGeom>
          <a:noFill/>
        </p:spPr>
      </p:pic>
      <p:pic>
        <p:nvPicPr>
          <p:cNvPr id="4104" name="Picture 8" descr="C:\Users\Miky\AppData\Local\Microsoft\Windows\Temporary Internet Files\Content.IE5\TL05DBYX\MP90044486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212976"/>
            <a:ext cx="2363497" cy="1697389"/>
          </a:xfrm>
          <a:prstGeom prst="rect">
            <a:avLst/>
          </a:prstGeom>
          <a:noFill/>
        </p:spPr>
      </p:pic>
      <p:pic>
        <p:nvPicPr>
          <p:cNvPr id="4105" name="Picture 9" descr="C:\Users\Miky\AppData\Local\Microsoft\Windows\Temporary Internet Files\Content.IE5\88WX1D57\MC90008405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980728"/>
            <a:ext cx="1884381" cy="1872208"/>
          </a:xfrm>
          <a:prstGeom prst="rect">
            <a:avLst/>
          </a:prstGeom>
          <a:noFill/>
        </p:spPr>
      </p:pic>
      <p:pic>
        <p:nvPicPr>
          <p:cNvPr id="4106" name="Picture 10" descr="C:\Users\Miky\AppData\Local\Microsoft\Windows\Temporary Internet Files\Content.IE5\88WX1D57\MP90044858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2924944"/>
            <a:ext cx="1536172" cy="20162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1268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Vyber 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špatnou odpověď!</a:t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1269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43608" y="1772816"/>
            <a:ext cx="4392613" cy="50323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Savci sají mateřské mléko.</a:t>
            </a:r>
          </a:p>
        </p:txBody>
      </p:sp>
      <p:sp>
        <p:nvSpPr>
          <p:cNvPr id="11270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699792" y="4941168"/>
            <a:ext cx="5616575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Tělo mnoha savců je pokryto srstí.</a:t>
            </a:r>
          </a:p>
        </p:txBody>
      </p:sp>
      <p:sp>
        <p:nvSpPr>
          <p:cNvPr id="11272" name="AutoShape 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71600" y="3861048"/>
            <a:ext cx="4679950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 smtClean="0"/>
              <a:t>Savci </a:t>
            </a:r>
            <a:r>
              <a:rPr lang="cs-CZ" sz="2400" b="1" dirty="0"/>
              <a:t>žijí ve </a:t>
            </a:r>
            <a:r>
              <a:rPr lang="cs-CZ" sz="2400" b="1" dirty="0" smtClean="0"/>
              <a:t>vodě i na suchu.</a:t>
            </a:r>
            <a:endParaRPr lang="cs-CZ" sz="2400" b="1" dirty="0"/>
          </a:p>
        </p:txBody>
      </p:sp>
      <p:sp>
        <p:nvSpPr>
          <p:cNvPr id="11273" name="AutoShape 9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771800" y="2708920"/>
            <a:ext cx="3455988" cy="647700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Savci snášejí vejce.</a:t>
            </a:r>
          </a:p>
        </p:txBody>
      </p:sp>
      <p:pic>
        <p:nvPicPr>
          <p:cNvPr id="8194" name="Picture 2" descr="C:\Users\Miky\AppData\Local\Microsoft\Windows\Temporary Internet Files\Content.IE5\FCNZ0QNC\MP9004448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04664"/>
            <a:ext cx="1475656" cy="19359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2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Kolik </a:t>
            </a:r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vidíš savců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?</a:t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2293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0011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1</a:t>
            </a:r>
          </a:p>
        </p:txBody>
      </p:sp>
      <p:sp>
        <p:nvSpPr>
          <p:cNvPr id="12294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05105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2</a:t>
            </a:r>
          </a:p>
        </p:txBody>
      </p:sp>
      <p:sp>
        <p:nvSpPr>
          <p:cNvPr id="12295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348038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3</a:t>
            </a:r>
          </a:p>
        </p:txBody>
      </p:sp>
      <p:sp>
        <p:nvSpPr>
          <p:cNvPr id="12296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43438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4</a:t>
            </a:r>
          </a:p>
        </p:txBody>
      </p:sp>
      <p:sp>
        <p:nvSpPr>
          <p:cNvPr id="12297" name="AutoShape 2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586740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5</a:t>
            </a:r>
          </a:p>
        </p:txBody>
      </p:sp>
      <p:pic>
        <p:nvPicPr>
          <p:cNvPr id="3074" name="Picture 2" descr="C:\Users\Miky\AppData\Local\Microsoft\Windows\Temporary Internet Files\Content.IE5\TL05DBYX\MP9004223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2204864"/>
            <a:ext cx="2420888" cy="242088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08V3PHDY\MP90040686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429000"/>
            <a:ext cx="1400932" cy="1800200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TL05DBYX\MP90018055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268760"/>
            <a:ext cx="2160240" cy="1419096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TL05DBYX\MP9001807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140968"/>
            <a:ext cx="2999659" cy="1969776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TL05DBYX\MC90023519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1124744"/>
            <a:ext cx="1826971" cy="1479499"/>
          </a:xfrm>
          <a:prstGeom prst="rect">
            <a:avLst/>
          </a:prstGeom>
          <a:noFill/>
        </p:spPr>
      </p:pic>
      <p:sp>
        <p:nvSpPr>
          <p:cNvPr id="22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164288" y="5373216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 smtClean="0"/>
              <a:t>6</a:t>
            </a:r>
            <a:endParaRPr lang="cs-CZ" sz="36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6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539536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Vyber špatnou </a:t>
            </a:r>
            <a:r>
              <a:rPr lang="cs-CZ" sz="2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odpověď!</a:t>
            </a:r>
            <a:br>
              <a:rPr lang="cs-CZ" sz="29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3317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2204864"/>
            <a:ext cx="8497887" cy="720725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Tvar těla rybě umožňuje snadněji se pohybovat ve vodě.</a:t>
            </a:r>
          </a:p>
        </p:txBody>
      </p:sp>
      <p:sp>
        <p:nvSpPr>
          <p:cNvPr id="13318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57250" y="4214813"/>
            <a:ext cx="5976938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 smtClean="0"/>
              <a:t>Ryby  dýchají žábrami.</a:t>
            </a:r>
            <a:endParaRPr lang="cs-CZ" sz="2400" b="1" dirty="0"/>
          </a:p>
        </p:txBody>
      </p:sp>
      <p:sp>
        <p:nvSpPr>
          <p:cNvPr id="13320" name="AutoShape 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43063" y="3214688"/>
            <a:ext cx="6119812" cy="576262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Ryby dýchají kyslík rozpuštěný ve vodě.</a:t>
            </a:r>
          </a:p>
        </p:txBody>
      </p:sp>
      <p:sp>
        <p:nvSpPr>
          <p:cNvPr id="13321" name="AutoShape 9">
            <a:hlinkClick r:id="" action="ppaction://hlinkshowjump?jump=nextslide"/>
          </p:cNvPr>
          <p:cNvSpPr>
            <a:spLocks noChangeArrowheads="1"/>
          </p:cNvSpPr>
          <p:nvPr/>
        </p:nvSpPr>
        <p:spPr bwMode="auto">
          <a:xfrm>
            <a:off x="2000250" y="5214938"/>
            <a:ext cx="5975350" cy="50323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 dirty="0"/>
              <a:t>Povrch jejich těla je suchý a drsný.</a:t>
            </a:r>
          </a:p>
        </p:txBody>
      </p:sp>
      <p:pic>
        <p:nvPicPr>
          <p:cNvPr id="9218" name="Picture 2" descr="C:\Users\Miky\AppData\Local\Microsoft\Windows\Temporary Internet Files\Content.IE5\88WX1D57\MC9003319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332656"/>
            <a:ext cx="1619061" cy="17865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40" name="AutoShape 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actionButtonBlank">
            <a:avLst/>
          </a:prstGeom>
          <a:blipFill>
            <a:blip r:embed="rId3" cstate="print"/>
            <a:tile tx="0" ty="0" sx="100000" sy="100000" flip="none" algn="tl"/>
          </a:blip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Na kolika obrázcích jsou ryby?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>Klikni na </a:t>
            </a:r>
            <a:r>
              <a:rPr lang="cs-CZ" sz="2900" dirty="0" smtClean="0">
                <a:solidFill>
                  <a:schemeClr val="bg1"/>
                </a:solidFill>
                <a:latin typeface="Arial Black" pitchFamily="34" charset="0"/>
              </a:rPr>
              <a:t>správné číslo!</a:t>
            </a:r>
            <a:r>
              <a:rPr lang="cs-CZ" sz="2900" dirty="0">
                <a:solidFill>
                  <a:schemeClr val="bg1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bg1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90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900" dirty="0">
                <a:solidFill>
                  <a:schemeClr val="tx2"/>
                </a:solidFill>
                <a:latin typeface="Arial Black" pitchFamily="34" charset="0"/>
              </a:rPr>
            </a:br>
            <a:endParaRPr lang="cs-CZ" sz="29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14341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75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1</a:t>
            </a:r>
          </a:p>
        </p:txBody>
      </p:sp>
      <p:sp>
        <p:nvSpPr>
          <p:cNvPr id="14342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6371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2</a:t>
            </a:r>
          </a:p>
        </p:txBody>
      </p:sp>
      <p:sp>
        <p:nvSpPr>
          <p:cNvPr id="14343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132138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3</a:t>
            </a:r>
          </a:p>
        </p:txBody>
      </p:sp>
      <p:sp>
        <p:nvSpPr>
          <p:cNvPr id="14344" name="AutoShape 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500563" y="5373688"/>
            <a:ext cx="1042987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 dirty="0"/>
              <a:t>4</a:t>
            </a:r>
          </a:p>
        </p:txBody>
      </p:sp>
      <p:sp>
        <p:nvSpPr>
          <p:cNvPr id="14345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867400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5</a:t>
            </a:r>
          </a:p>
        </p:txBody>
      </p:sp>
      <p:sp>
        <p:nvSpPr>
          <p:cNvPr id="14346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235825" y="5373688"/>
            <a:ext cx="1042988" cy="1042987"/>
          </a:xfrm>
          <a:prstGeom prst="actionButtonBlank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600" b="1"/>
              <a:t>6</a:t>
            </a:r>
          </a:p>
        </p:txBody>
      </p:sp>
      <p:pic>
        <p:nvPicPr>
          <p:cNvPr id="1026" name="Picture 2" descr="C:\Users\Miky\AppData\Local\Microsoft\Windows\Temporary Internet Files\Content.IE5\08V3PHDY\MC9003323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700808"/>
            <a:ext cx="1157630" cy="1831543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08V3PHDY\MP90044480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204864"/>
            <a:ext cx="1368152" cy="1728192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FCNZ0QNC\MP90030922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1772816"/>
            <a:ext cx="2195736" cy="1463824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88WX1D57\MP90042800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3789040"/>
            <a:ext cx="2053029" cy="1368152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08V3PHDY\MC90033234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3501008"/>
            <a:ext cx="1829714" cy="1562710"/>
          </a:xfrm>
          <a:prstGeom prst="rect">
            <a:avLst/>
          </a:prstGeom>
          <a:noFill/>
        </p:spPr>
      </p:pic>
      <p:pic>
        <p:nvPicPr>
          <p:cNvPr id="1033" name="Picture 9" descr="C:\Users\Miky\AppData\Local\Microsoft\Windows\Temporary Internet Files\Content.IE5\88WX1D57\MC90005722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1772816"/>
            <a:ext cx="1765706" cy="852221"/>
          </a:xfrm>
          <a:prstGeom prst="rect">
            <a:avLst/>
          </a:prstGeom>
          <a:noFill/>
        </p:spPr>
      </p:pic>
      <p:pic>
        <p:nvPicPr>
          <p:cNvPr id="1036" name="Picture 12" descr="C:\Users\Miky\AppData\Local\Microsoft\Windows\Temporary Internet Files\Content.IE5\FCNZ0QNC\MP90040127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1520" y="3212976"/>
            <a:ext cx="2269139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Správné odpovědi, gratuluji!!!!!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88WX1D57\MC9004324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780928"/>
            <a:ext cx="1847850" cy="1984375"/>
          </a:xfrm>
          <a:prstGeom prst="rect">
            <a:avLst/>
          </a:prstGeom>
          <a:noFill/>
        </p:spPr>
      </p:pic>
      <p:pic>
        <p:nvPicPr>
          <p:cNvPr id="5" name="j0214098.wav">
            <a:hlinkClick r:id="" action="ppaction://media"/>
          </p:cNvPr>
          <p:cNvPicPr>
            <a:picLocks noGrp="1" noRot="1" noChangeAspect="1"/>
          </p:cNvPicPr>
          <p:nvPr>
            <p:ph idx="1"/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4644008" y="5301208"/>
            <a:ext cx="304800" cy="304800"/>
          </a:xfrm>
          <a:prstGeom prst="rect">
            <a:avLst/>
          </a:prstGeom>
        </p:spPr>
      </p:pic>
      <p:pic>
        <p:nvPicPr>
          <p:cNvPr id="2052" name="Picture 4" descr="C:\Users\Miky\AppData\Local\Microsoft\Windows\Temporary Internet Files\Content.IE5\08V3PHDY\MC9003264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916832"/>
            <a:ext cx="2178782" cy="1368152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TL05DBYX\MP9004093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1628800"/>
            <a:ext cx="2735379" cy="1825011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TL05DBYX\MP90040669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509120"/>
            <a:ext cx="3079812" cy="2053208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FCNZ0QNC\MP9001825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4653136"/>
            <a:ext cx="2548880" cy="16865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290</Words>
  <Application>Microsoft Office PowerPoint</Application>
  <PresentationFormat>Předvádění na obrazovce (4:3)</PresentationFormat>
  <Paragraphs>84</Paragraphs>
  <Slides>15</Slides>
  <Notes>12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Obratlovci jsou živočichové, kteří mají páteř s obratli.  Patří mezi ně plazi   ptáci  obojživelníci   savci  a ryby.   </vt:lpstr>
      <vt:lpstr>Zvol správnou odpověď!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Správné odpovědi, gratuluji!!!!!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25</cp:revision>
  <dcterms:created xsi:type="dcterms:W3CDTF">2011-06-20T10:40:08Z</dcterms:created>
  <dcterms:modified xsi:type="dcterms:W3CDTF">2013-04-01T10:50:40Z</dcterms:modified>
</cp:coreProperties>
</file>