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VY_32_INOVACE_15_ Vzduch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EE98F3-E8DE-42F8-832F-0A18DF955851}" type="doc">
      <dgm:prSet loTypeId="urn:microsoft.com/office/officeart/2005/8/layout/chart3" loCatId="cycle" qsTypeId="urn:microsoft.com/office/officeart/2005/8/quickstyle/3d2" qsCatId="3D" csTypeId="urn:microsoft.com/office/officeart/2005/8/colors/accent1_5" csCatId="accent1" phldr="1"/>
      <dgm:spPr/>
    </dgm:pt>
    <dgm:pt modelId="{D3F345E7-3AE9-43CB-AB63-9C0E020B024F}">
      <dgm:prSet phldrT="[Text]"/>
      <dgm:spPr/>
      <dgm:t>
        <a:bodyPr/>
        <a:lstStyle/>
        <a:p>
          <a:r>
            <a:rPr lang="cs-CZ" dirty="0" smtClean="0"/>
            <a:t>kyslík</a:t>
          </a:r>
          <a:endParaRPr lang="cs-CZ" dirty="0"/>
        </a:p>
      </dgm:t>
    </dgm:pt>
    <dgm:pt modelId="{5DA0A054-F631-41EF-B24C-7E2C36AC2283}" type="parTrans" cxnId="{F03719E6-B5B4-44E7-9CFB-29B404836850}">
      <dgm:prSet/>
      <dgm:spPr/>
      <dgm:t>
        <a:bodyPr/>
        <a:lstStyle/>
        <a:p>
          <a:endParaRPr lang="cs-CZ"/>
        </a:p>
      </dgm:t>
    </dgm:pt>
    <dgm:pt modelId="{C1F891F9-CAB0-4099-97CB-D61A9FDF3033}" type="sibTrans" cxnId="{F03719E6-B5B4-44E7-9CFB-29B404836850}">
      <dgm:prSet/>
      <dgm:spPr/>
      <dgm:t>
        <a:bodyPr/>
        <a:lstStyle/>
        <a:p>
          <a:endParaRPr lang="cs-CZ"/>
        </a:p>
      </dgm:t>
    </dgm:pt>
    <dgm:pt modelId="{21FD0199-72A5-4047-9CC5-AB7660B5A774}">
      <dgm:prSet phldrT="[Text]"/>
      <dgm:spPr/>
      <dgm:t>
        <a:bodyPr/>
        <a:lstStyle/>
        <a:p>
          <a:r>
            <a:rPr lang="cs-CZ" dirty="0" smtClean="0"/>
            <a:t>dusík</a:t>
          </a:r>
          <a:endParaRPr lang="cs-CZ" dirty="0"/>
        </a:p>
      </dgm:t>
    </dgm:pt>
    <dgm:pt modelId="{1B855F7F-030B-45E1-B173-74EDB95DD577}" type="parTrans" cxnId="{18A1E898-6F25-442F-B914-ED882A1CD80A}">
      <dgm:prSet/>
      <dgm:spPr/>
      <dgm:t>
        <a:bodyPr/>
        <a:lstStyle/>
        <a:p>
          <a:endParaRPr lang="cs-CZ"/>
        </a:p>
      </dgm:t>
    </dgm:pt>
    <dgm:pt modelId="{ADBFF757-448A-49F8-8813-EFEE40149A27}" type="sibTrans" cxnId="{18A1E898-6F25-442F-B914-ED882A1CD80A}">
      <dgm:prSet/>
      <dgm:spPr/>
      <dgm:t>
        <a:bodyPr/>
        <a:lstStyle/>
        <a:p>
          <a:endParaRPr lang="cs-CZ"/>
        </a:p>
      </dgm:t>
    </dgm:pt>
    <dgm:pt modelId="{859A970A-6B72-463D-95FD-9224454076FD}">
      <dgm:prSet phldrT="[Text]"/>
      <dgm:spPr/>
      <dgm:t>
        <a:bodyPr/>
        <a:lstStyle/>
        <a:p>
          <a:r>
            <a:rPr lang="cs-CZ" dirty="0" smtClean="0"/>
            <a:t>oxid uhličitý</a:t>
          </a:r>
          <a:endParaRPr lang="cs-CZ" dirty="0"/>
        </a:p>
      </dgm:t>
    </dgm:pt>
    <dgm:pt modelId="{1565B7CF-DBA3-43F0-87F5-C232948100C2}" type="parTrans" cxnId="{BFD38D5B-0FB5-428F-B9AB-C98E5C471F96}">
      <dgm:prSet/>
      <dgm:spPr/>
      <dgm:t>
        <a:bodyPr/>
        <a:lstStyle/>
        <a:p>
          <a:endParaRPr lang="cs-CZ"/>
        </a:p>
      </dgm:t>
    </dgm:pt>
    <dgm:pt modelId="{F5B27FAD-7262-4FEB-A2AE-20B0BE901001}" type="sibTrans" cxnId="{BFD38D5B-0FB5-428F-B9AB-C98E5C471F96}">
      <dgm:prSet/>
      <dgm:spPr/>
      <dgm:t>
        <a:bodyPr/>
        <a:lstStyle/>
        <a:p>
          <a:endParaRPr lang="cs-CZ"/>
        </a:p>
      </dgm:t>
    </dgm:pt>
    <dgm:pt modelId="{FE155963-C82E-4132-952E-B65BA61332DC}" type="pres">
      <dgm:prSet presAssocID="{D9EE98F3-E8DE-42F8-832F-0A18DF955851}" presName="compositeShape" presStyleCnt="0">
        <dgm:presLayoutVars>
          <dgm:chMax val="7"/>
          <dgm:dir/>
          <dgm:resizeHandles val="exact"/>
        </dgm:presLayoutVars>
      </dgm:prSet>
      <dgm:spPr/>
    </dgm:pt>
    <dgm:pt modelId="{1C34FD57-95C3-402F-A5C6-C742B1510BF2}" type="pres">
      <dgm:prSet presAssocID="{D9EE98F3-E8DE-42F8-832F-0A18DF955851}" presName="wedge1" presStyleLbl="node1" presStyleIdx="0" presStyleCnt="3"/>
      <dgm:spPr/>
      <dgm:t>
        <a:bodyPr/>
        <a:lstStyle/>
        <a:p>
          <a:endParaRPr lang="cs-CZ"/>
        </a:p>
      </dgm:t>
    </dgm:pt>
    <dgm:pt modelId="{8B194E9E-A633-42E7-A0FC-57FFAC5F862A}" type="pres">
      <dgm:prSet presAssocID="{D9EE98F3-E8DE-42F8-832F-0A18DF955851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95A0F2-CB14-4792-AE9E-C0124A76DFBF}" type="pres">
      <dgm:prSet presAssocID="{D9EE98F3-E8DE-42F8-832F-0A18DF955851}" presName="wedge2" presStyleLbl="node1" presStyleIdx="1" presStyleCnt="3"/>
      <dgm:spPr/>
      <dgm:t>
        <a:bodyPr/>
        <a:lstStyle/>
        <a:p>
          <a:endParaRPr lang="cs-CZ"/>
        </a:p>
      </dgm:t>
    </dgm:pt>
    <dgm:pt modelId="{045947D7-F778-4D91-B195-35E05B8BF022}" type="pres">
      <dgm:prSet presAssocID="{D9EE98F3-E8DE-42F8-832F-0A18DF955851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4604E8-10F3-4B55-B9B9-6C947FCC514E}" type="pres">
      <dgm:prSet presAssocID="{D9EE98F3-E8DE-42F8-832F-0A18DF955851}" presName="wedge3" presStyleLbl="node1" presStyleIdx="2" presStyleCnt="3"/>
      <dgm:spPr/>
      <dgm:t>
        <a:bodyPr/>
        <a:lstStyle/>
        <a:p>
          <a:endParaRPr lang="cs-CZ"/>
        </a:p>
      </dgm:t>
    </dgm:pt>
    <dgm:pt modelId="{3927548A-3212-4930-B159-130120F774A9}" type="pres">
      <dgm:prSet presAssocID="{D9EE98F3-E8DE-42F8-832F-0A18DF955851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B93409-F71D-40B5-8A1E-98E7D80EF81D}" type="presOf" srcId="{D3F345E7-3AE9-43CB-AB63-9C0E020B024F}" destId="{1C34FD57-95C3-402F-A5C6-C742B1510BF2}" srcOrd="0" destOrd="0" presId="urn:microsoft.com/office/officeart/2005/8/layout/chart3"/>
    <dgm:cxn modelId="{EC1E8D6D-61A1-4E81-9AEA-62B2E8698ACB}" type="presOf" srcId="{D9EE98F3-E8DE-42F8-832F-0A18DF955851}" destId="{FE155963-C82E-4132-952E-B65BA61332DC}" srcOrd="0" destOrd="0" presId="urn:microsoft.com/office/officeart/2005/8/layout/chart3"/>
    <dgm:cxn modelId="{F600BEBC-20A7-429C-AD62-BBCE03B6B8BD}" type="presOf" srcId="{21FD0199-72A5-4047-9CC5-AB7660B5A774}" destId="{2E95A0F2-CB14-4792-AE9E-C0124A76DFBF}" srcOrd="0" destOrd="0" presId="urn:microsoft.com/office/officeart/2005/8/layout/chart3"/>
    <dgm:cxn modelId="{BFD38D5B-0FB5-428F-B9AB-C98E5C471F96}" srcId="{D9EE98F3-E8DE-42F8-832F-0A18DF955851}" destId="{859A970A-6B72-463D-95FD-9224454076FD}" srcOrd="2" destOrd="0" parTransId="{1565B7CF-DBA3-43F0-87F5-C232948100C2}" sibTransId="{F5B27FAD-7262-4FEB-A2AE-20B0BE901001}"/>
    <dgm:cxn modelId="{6982EC14-646D-40E5-9137-800B5A760F2B}" type="presOf" srcId="{21FD0199-72A5-4047-9CC5-AB7660B5A774}" destId="{045947D7-F778-4D91-B195-35E05B8BF022}" srcOrd="1" destOrd="0" presId="urn:microsoft.com/office/officeart/2005/8/layout/chart3"/>
    <dgm:cxn modelId="{F03719E6-B5B4-44E7-9CFB-29B404836850}" srcId="{D9EE98F3-E8DE-42F8-832F-0A18DF955851}" destId="{D3F345E7-3AE9-43CB-AB63-9C0E020B024F}" srcOrd="0" destOrd="0" parTransId="{5DA0A054-F631-41EF-B24C-7E2C36AC2283}" sibTransId="{C1F891F9-CAB0-4099-97CB-D61A9FDF3033}"/>
    <dgm:cxn modelId="{18A1E898-6F25-442F-B914-ED882A1CD80A}" srcId="{D9EE98F3-E8DE-42F8-832F-0A18DF955851}" destId="{21FD0199-72A5-4047-9CC5-AB7660B5A774}" srcOrd="1" destOrd="0" parTransId="{1B855F7F-030B-45E1-B173-74EDB95DD577}" sibTransId="{ADBFF757-448A-49F8-8813-EFEE40149A27}"/>
    <dgm:cxn modelId="{6F49A2D2-4A3D-4A15-BACC-1F55FA820C03}" type="presOf" srcId="{859A970A-6B72-463D-95FD-9224454076FD}" destId="{3927548A-3212-4930-B159-130120F774A9}" srcOrd="1" destOrd="0" presId="urn:microsoft.com/office/officeart/2005/8/layout/chart3"/>
    <dgm:cxn modelId="{47B36B5A-E997-4A7F-82A9-D5D37560DB2B}" type="presOf" srcId="{D3F345E7-3AE9-43CB-AB63-9C0E020B024F}" destId="{8B194E9E-A633-42E7-A0FC-57FFAC5F862A}" srcOrd="1" destOrd="0" presId="urn:microsoft.com/office/officeart/2005/8/layout/chart3"/>
    <dgm:cxn modelId="{F9B1DF76-5500-48F8-9A2B-2F38C53EE6F8}" type="presOf" srcId="{859A970A-6B72-463D-95FD-9224454076FD}" destId="{B54604E8-10F3-4B55-B9B9-6C947FCC514E}" srcOrd="0" destOrd="0" presId="urn:microsoft.com/office/officeart/2005/8/layout/chart3"/>
    <dgm:cxn modelId="{E10DDA64-B71B-4EF8-AD30-566B8600A9A4}" type="presParOf" srcId="{FE155963-C82E-4132-952E-B65BA61332DC}" destId="{1C34FD57-95C3-402F-A5C6-C742B1510BF2}" srcOrd="0" destOrd="0" presId="urn:microsoft.com/office/officeart/2005/8/layout/chart3"/>
    <dgm:cxn modelId="{17811DEA-9F46-427D-B532-E181C5AC440D}" type="presParOf" srcId="{FE155963-C82E-4132-952E-B65BA61332DC}" destId="{8B194E9E-A633-42E7-A0FC-57FFAC5F862A}" srcOrd="1" destOrd="0" presId="urn:microsoft.com/office/officeart/2005/8/layout/chart3"/>
    <dgm:cxn modelId="{F0BC5354-783D-4B93-8BE9-46723F0AB338}" type="presParOf" srcId="{FE155963-C82E-4132-952E-B65BA61332DC}" destId="{2E95A0F2-CB14-4792-AE9E-C0124A76DFBF}" srcOrd="2" destOrd="0" presId="urn:microsoft.com/office/officeart/2005/8/layout/chart3"/>
    <dgm:cxn modelId="{76DBCE4E-945D-4E78-82A8-A85CA4D38C8B}" type="presParOf" srcId="{FE155963-C82E-4132-952E-B65BA61332DC}" destId="{045947D7-F778-4D91-B195-35E05B8BF022}" srcOrd="3" destOrd="0" presId="urn:microsoft.com/office/officeart/2005/8/layout/chart3"/>
    <dgm:cxn modelId="{15B03602-ED51-475C-8A9D-D5B6ACBCDB15}" type="presParOf" srcId="{FE155963-C82E-4132-952E-B65BA61332DC}" destId="{B54604E8-10F3-4B55-B9B9-6C947FCC514E}" srcOrd="4" destOrd="0" presId="urn:microsoft.com/office/officeart/2005/8/layout/chart3"/>
    <dgm:cxn modelId="{C29BCB84-464B-4B15-8C5D-679EE6922D3C}" type="presParOf" srcId="{FE155963-C82E-4132-952E-B65BA61332DC}" destId="{3927548A-3212-4930-B159-130120F774A9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VY_32_INOVACE_15_ Vzduch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34FD57-95C3-402F-A5C6-C742B1510BF2}">
      <dsp:nvSpPr>
        <dsp:cNvPr id="0" name=""/>
        <dsp:cNvSpPr/>
      </dsp:nvSpPr>
      <dsp:spPr>
        <a:xfrm>
          <a:off x="2311882" y="305502"/>
          <a:ext cx="3801808" cy="3801808"/>
        </a:xfrm>
        <a:prstGeom prst="pie">
          <a:avLst>
            <a:gd name="adj1" fmla="val 16200000"/>
            <a:gd name="adj2" fmla="val 1800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kyslík</a:t>
          </a:r>
          <a:endParaRPr lang="cs-CZ" sz="3200" kern="1200" dirty="0"/>
        </a:p>
      </dsp:txBody>
      <dsp:txXfrm>
        <a:off x="4378889" y="1007026"/>
        <a:ext cx="1289899" cy="1267269"/>
      </dsp:txXfrm>
    </dsp:sp>
    <dsp:sp modelId="{2E95A0F2-CB14-4792-AE9E-C0124A76DFBF}">
      <dsp:nvSpPr>
        <dsp:cNvPr id="0" name=""/>
        <dsp:cNvSpPr/>
      </dsp:nvSpPr>
      <dsp:spPr>
        <a:xfrm>
          <a:off x="2115908" y="418651"/>
          <a:ext cx="3801808" cy="3801808"/>
        </a:xfrm>
        <a:prstGeom prst="pie">
          <a:avLst>
            <a:gd name="adj1" fmla="val 1800000"/>
            <a:gd name="adj2" fmla="val 9000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1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dusík</a:t>
          </a:r>
          <a:endParaRPr lang="cs-CZ" sz="3200" kern="1200" dirty="0"/>
        </a:p>
      </dsp:txBody>
      <dsp:txXfrm>
        <a:off x="3156879" y="2817411"/>
        <a:ext cx="1719865" cy="1176750"/>
      </dsp:txXfrm>
    </dsp:sp>
    <dsp:sp modelId="{B54604E8-10F3-4B55-B9B9-6C947FCC514E}">
      <dsp:nvSpPr>
        <dsp:cNvPr id="0" name=""/>
        <dsp:cNvSpPr/>
      </dsp:nvSpPr>
      <dsp:spPr>
        <a:xfrm>
          <a:off x="2115908" y="418651"/>
          <a:ext cx="3801808" cy="3801808"/>
        </a:xfrm>
        <a:prstGeom prst="pie">
          <a:avLst>
            <a:gd name="adj1" fmla="val 9000000"/>
            <a:gd name="adj2" fmla="val 16200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1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oxid uhličitý</a:t>
          </a:r>
          <a:endParaRPr lang="cs-CZ" sz="3200" kern="1200" dirty="0"/>
        </a:p>
      </dsp:txBody>
      <dsp:txXfrm>
        <a:off x="2523245" y="1165435"/>
        <a:ext cx="1289899" cy="12672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5DB59A-F532-4949-B94F-11385000DA5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D3A9AC-2882-4974-9D21-F479882EC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9384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D3A9AC-2882-4974-9D21-F479882EC852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32B685-F253-4A6A-91D2-7DFCDFA5433A}" type="slidenum">
              <a:rPr lang="cs-CZ" smtClean="0"/>
              <a:pPr/>
              <a:t>7</a:t>
            </a:fld>
            <a:endParaRPr lang="cs-CZ" smtClean="0"/>
          </a:p>
        </p:txBody>
      </p:sp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6.wmf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5.wmf"/><Relationship Id="rId4" Type="http://schemas.openxmlformats.org/officeDocument/2006/relationships/diagramLayout" Target="../diagrams/layout2.xml"/><Relationship Id="rId9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2833502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určený k použití na interaktivní tabuli.</a:t>
            </a:r>
          </a:p>
          <a:p>
            <a:r>
              <a:rPr lang="cs-CZ" dirty="0" smtClean="0"/>
              <a:t>Použití pro hodiny Prvouky - Člověk a jeho svět- Rozmanitost přírody -  </a:t>
            </a:r>
            <a:r>
              <a:rPr lang="cs-CZ" dirty="0"/>
              <a:t>V</a:t>
            </a:r>
            <a:r>
              <a:rPr lang="cs-CZ" dirty="0" smtClean="0"/>
              <a:t>zduch.</a:t>
            </a:r>
          </a:p>
          <a:p>
            <a:r>
              <a:rPr lang="cs-CZ" dirty="0" smtClean="0"/>
              <a:t>Seznámení s učivem- složení vzduchu, dýchání člověka, rostlin.</a:t>
            </a:r>
          </a:p>
          <a:p>
            <a:r>
              <a:rPr lang="cs-CZ" dirty="0" smtClean="0"/>
              <a:t>Možnost využití </a:t>
            </a:r>
            <a:r>
              <a:rPr lang="cs-CZ" smtClean="0"/>
              <a:t>ve 3.ročníku </a:t>
            </a:r>
            <a:r>
              <a:rPr lang="cs-CZ" dirty="0" smtClean="0"/>
              <a:t>ZŠ.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VZDUCH- složení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417280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:\Users\Miky\AppData\Local\Microsoft\Windows\Temporary Internet Files\Content.IE5\FCNZ0QNC\MC90038256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7772400" y="228600"/>
            <a:ext cx="1184176" cy="1184176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88WX1D57\MC90019809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64288" y="3212976"/>
            <a:ext cx="1554178" cy="3127972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FCNZ0QNC\MC90019785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11560" y="1700808"/>
            <a:ext cx="1966111" cy="1631133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FCNZ0QNC\MC900056743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3568" y="3933056"/>
            <a:ext cx="1187806" cy="18699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C34FD57-95C3-402F-A5C6-C742B1510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1C34FD57-95C3-402F-A5C6-C742B1510B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95A0F2-CB14-4792-AE9E-C0124A76DF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2E95A0F2-CB14-4792-AE9E-C0124A76DF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4604E8-10F3-4B55-B9B9-6C947FCC51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B54604E8-10F3-4B55-B9B9-6C947FCC51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Dýchání člověk a živočichů</a:t>
            </a:r>
            <a:endParaRPr lang="cs-CZ" dirty="0"/>
          </a:p>
        </p:txBody>
      </p:sp>
      <p:sp>
        <p:nvSpPr>
          <p:cNvPr id="2052" name="Tree"/>
          <p:cNvSpPr>
            <a:spLocks noEditPoints="1" noChangeArrowheads="1"/>
          </p:cNvSpPr>
          <p:nvPr/>
        </p:nvSpPr>
        <p:spPr bwMode="auto">
          <a:xfrm>
            <a:off x="755576" y="3789040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4" name="Picture 6" descr="C:\Users\Miky\AppData\Local\Microsoft\Windows\Temporary Internet Files\Content.IE5\08V3PHDY\MC90002724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1700808"/>
            <a:ext cx="1493215" cy="1686154"/>
          </a:xfrm>
          <a:prstGeom prst="rect">
            <a:avLst/>
          </a:prstGeom>
          <a:noFill/>
        </p:spPr>
      </p:pic>
      <p:pic>
        <p:nvPicPr>
          <p:cNvPr id="2055" name="Picture 7" descr="C:\Users\Miky\AppData\Local\Microsoft\Windows\Temporary Internet Files\Content.IE5\TL05DBYX\MC900441793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1484784"/>
            <a:ext cx="2743200" cy="2743200"/>
          </a:xfrm>
          <a:prstGeom prst="rect">
            <a:avLst/>
          </a:prstGeom>
          <a:noFill/>
        </p:spPr>
      </p:pic>
      <p:pic>
        <p:nvPicPr>
          <p:cNvPr id="2059" name="Picture 11" descr="C:\Users\Miky\AppData\Local\Microsoft\Windows\Temporary Internet Files\Content.IE5\FCNZ0QNC\MC900433952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2636912"/>
            <a:ext cx="1793354" cy="1793354"/>
          </a:xfrm>
          <a:prstGeom prst="rect">
            <a:avLst/>
          </a:prstGeom>
          <a:noFill/>
        </p:spPr>
      </p:pic>
      <p:sp>
        <p:nvSpPr>
          <p:cNvPr id="16" name="Šrafovaná šipka doprava 15"/>
          <p:cNvSpPr/>
          <p:nvPr/>
        </p:nvSpPr>
        <p:spPr>
          <a:xfrm rot="11961909">
            <a:off x="4798269" y="3587621"/>
            <a:ext cx="1158337" cy="250094"/>
          </a:xfrm>
          <a:prstGeom prst="striped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Šrafovaná šipka doprava 16"/>
          <p:cNvSpPr/>
          <p:nvPr/>
        </p:nvSpPr>
        <p:spPr>
          <a:xfrm rot="19633054" flipH="1" flipV="1">
            <a:off x="3106462" y="3707632"/>
            <a:ext cx="1202884" cy="181654"/>
          </a:xfrm>
          <a:prstGeom prst="striped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303748" y="4147704"/>
            <a:ext cx="1152128" cy="57606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oxid</a:t>
            </a:r>
            <a:r>
              <a:rPr lang="cs-CZ" dirty="0" smtClean="0"/>
              <a:t> </a:t>
            </a:r>
            <a:r>
              <a:rPr lang="cs-CZ" dirty="0" smtClean="0"/>
              <a:t>uhličitý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881217" y="3715656"/>
            <a:ext cx="914400" cy="432048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kyslík</a:t>
            </a:r>
            <a:endParaRPr lang="cs-CZ" dirty="0"/>
          </a:p>
        </p:txBody>
      </p:sp>
      <p:pic>
        <p:nvPicPr>
          <p:cNvPr id="2060" name="Picture 12" descr="C:\Users\Miky\AppData\Local\Microsoft\Windows\Temporary Internet Files\Content.IE5\88WX1D57\MC900440668[1].png"/>
          <p:cNvPicPr>
            <a:picLocks noGrp="1" noChangeAspect="1" noChangeArrowheads="1"/>
          </p:cNvPicPr>
          <p:nvPr>
            <p:ph idx="1"/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056" y="4365104"/>
            <a:ext cx="2161383" cy="2161383"/>
          </a:xfrm>
          <a:prstGeom prst="rect">
            <a:avLst/>
          </a:prstGeom>
          <a:noFill/>
        </p:spPr>
      </p:pic>
      <p:sp>
        <p:nvSpPr>
          <p:cNvPr id="23" name="Šrafovaná šipka doprava 22"/>
          <p:cNvSpPr/>
          <p:nvPr/>
        </p:nvSpPr>
        <p:spPr>
          <a:xfrm rot="11961909">
            <a:off x="6406145" y="6055467"/>
            <a:ext cx="1169977" cy="321550"/>
          </a:xfrm>
          <a:prstGeom prst="striped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4" name="Šrafovaná šipka doprava 23"/>
          <p:cNvSpPr/>
          <p:nvPr/>
        </p:nvSpPr>
        <p:spPr>
          <a:xfrm rot="373521" flipH="1" flipV="1">
            <a:off x="4441950" y="5703710"/>
            <a:ext cx="1476178" cy="347123"/>
          </a:xfrm>
          <a:prstGeom prst="striped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79812" y="5300659"/>
            <a:ext cx="1512168" cy="64807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oxid</a:t>
            </a:r>
            <a:r>
              <a:rPr lang="cs-CZ" dirty="0" smtClean="0"/>
              <a:t> </a:t>
            </a:r>
            <a:r>
              <a:rPr lang="cs-CZ" dirty="0" smtClean="0"/>
              <a:t>uhličitý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7596336" y="6129848"/>
            <a:ext cx="914400" cy="432048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kyslík</a:t>
            </a:r>
            <a:endParaRPr lang="cs-CZ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21" grpId="0" animBg="1"/>
      <p:bldP spid="23" grpId="0" animBg="1"/>
      <p:bldP spid="24" grpId="0" animBg="1"/>
      <p:bldP spid="26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dirty="0" smtClean="0"/>
              <a:t> Rostliny</a:t>
            </a:r>
            <a:endParaRPr lang="cs-CZ" dirty="0"/>
          </a:p>
        </p:txBody>
      </p:sp>
      <p:pic>
        <p:nvPicPr>
          <p:cNvPr id="3074" name="Picture 2" descr="C:\Users\Miky\AppData\Local\Microsoft\Windows\Temporary Internet Files\Content.IE5\FCNZ0QNC\MC90028635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680320" y="2752812"/>
            <a:ext cx="1232611" cy="1823314"/>
          </a:xfrm>
          <a:prstGeom prst="rect">
            <a:avLst/>
          </a:prstGeom>
          <a:noFill/>
        </p:spPr>
      </p:pic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2884364" y="3052192"/>
            <a:ext cx="721916" cy="2918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 flipV="1">
            <a:off x="993912" y="3176972"/>
            <a:ext cx="828092" cy="3341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2884364" y="2428776"/>
            <a:ext cx="1368152" cy="57606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kyslík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84684" y="2428776"/>
            <a:ext cx="1418456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oxid</a:t>
            </a:r>
            <a:r>
              <a:rPr lang="cs-CZ" dirty="0" smtClean="0"/>
              <a:t> </a:t>
            </a:r>
            <a:r>
              <a:rPr lang="cs-CZ" dirty="0" smtClean="0"/>
              <a:t>uhličitý</a:t>
            </a:r>
            <a:endParaRPr lang="cs-CZ" dirty="0"/>
          </a:p>
        </p:txBody>
      </p:sp>
      <p:sp>
        <p:nvSpPr>
          <p:cNvPr id="16" name="Vývojový diagram: děrná páska 15"/>
          <p:cNvSpPr/>
          <p:nvPr/>
        </p:nvSpPr>
        <p:spPr>
          <a:xfrm>
            <a:off x="539552" y="1484784"/>
            <a:ext cx="3146648" cy="804672"/>
          </a:xfrm>
          <a:prstGeom prst="flowChartPunchedTap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dýchání</a:t>
            </a:r>
            <a:endParaRPr lang="cs-CZ" dirty="0"/>
          </a:p>
        </p:txBody>
      </p:sp>
      <p:sp>
        <p:nvSpPr>
          <p:cNvPr id="18" name="Vývojový diagram: děrná páska 17"/>
          <p:cNvSpPr/>
          <p:nvPr/>
        </p:nvSpPr>
        <p:spPr>
          <a:xfrm>
            <a:off x="4680012" y="1439865"/>
            <a:ext cx="3456384" cy="804672"/>
          </a:xfrm>
          <a:prstGeom prst="flowChartPunchedTap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výživa</a:t>
            </a:r>
            <a:endParaRPr lang="cs-CZ" dirty="0"/>
          </a:p>
        </p:txBody>
      </p:sp>
      <p:pic>
        <p:nvPicPr>
          <p:cNvPr id="3075" name="Picture 3" descr="C:\Users\Miky\AppData\Local\Microsoft\Windows\Temporary Internet Files\Content.IE5\TL05DBYX\MC900338172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9361" y="2860824"/>
            <a:ext cx="1794967" cy="1846174"/>
          </a:xfrm>
          <a:prstGeom prst="rect">
            <a:avLst/>
          </a:prstGeom>
          <a:noFill/>
        </p:spPr>
      </p:pic>
      <p:cxnSp>
        <p:nvCxnSpPr>
          <p:cNvPr id="21" name="Přímá spojovací šipka 20"/>
          <p:cNvCxnSpPr/>
          <p:nvPr/>
        </p:nvCxnSpPr>
        <p:spPr>
          <a:xfrm flipH="1">
            <a:off x="7502798" y="3004840"/>
            <a:ext cx="576064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H="1" flipV="1">
            <a:off x="5155307" y="3040844"/>
            <a:ext cx="864116" cy="4342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7650722" y="2288960"/>
            <a:ext cx="1346448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oxid</a:t>
            </a:r>
            <a:r>
              <a:rPr lang="cs-CZ" dirty="0" smtClean="0"/>
              <a:t> </a:t>
            </a:r>
            <a:r>
              <a:rPr lang="cs-CZ" dirty="0" smtClean="0"/>
              <a:t>uhličitý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4543239" y="2392772"/>
            <a:ext cx="1224136" cy="57606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kyslík</a:t>
            </a:r>
            <a:endParaRPr lang="cs-CZ" dirty="0"/>
          </a:p>
        </p:txBody>
      </p:sp>
      <p:pic>
        <p:nvPicPr>
          <p:cNvPr id="3076" name="Picture 4" descr="C:\Users\Miky\AppData\Local\Microsoft\Windows\Temporary Internet Files\Content.IE5\FCNZ0QNC\MC9003701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653136"/>
            <a:ext cx="1844345" cy="1827886"/>
          </a:xfrm>
          <a:prstGeom prst="rect">
            <a:avLst/>
          </a:prstGeom>
          <a:noFill/>
        </p:spPr>
      </p:pic>
      <p:pic>
        <p:nvPicPr>
          <p:cNvPr id="3077" name="Picture 5" descr="C:\Users\Miky\AppData\Local\Microsoft\Windows\Temporary Internet Files\Content.IE5\88WX1D57\MC90033481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71800" y="4581128"/>
            <a:ext cx="1193292" cy="1832458"/>
          </a:xfrm>
          <a:prstGeom prst="rect">
            <a:avLst/>
          </a:prstGeom>
          <a:noFill/>
        </p:spPr>
      </p:pic>
      <p:pic>
        <p:nvPicPr>
          <p:cNvPr id="3078" name="Picture 6" descr="C:\Users\Miky\AppData\Local\Microsoft\Windows\Temporary Internet Files\Content.IE5\08V3PHDY\MC90039145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88024" y="4653136"/>
            <a:ext cx="1440180" cy="1822399"/>
          </a:xfrm>
          <a:prstGeom prst="rect">
            <a:avLst/>
          </a:prstGeom>
          <a:noFill/>
        </p:spPr>
      </p:pic>
      <p:pic>
        <p:nvPicPr>
          <p:cNvPr id="3079" name="Picture 7" descr="C:\Users\Miky\AppData\Local\Microsoft\Windows\Temporary Internet Files\Content.IE5\88WX1D57\MC90012334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2" y="4869160"/>
            <a:ext cx="1641551" cy="1467634"/>
          </a:xfrm>
          <a:prstGeom prst="rect">
            <a:avLst/>
          </a:prstGeom>
          <a:noFill/>
        </p:spPr>
      </p:pic>
      <p:cxnSp>
        <p:nvCxnSpPr>
          <p:cNvPr id="34" name="Přímá spojovací čára 33"/>
          <p:cNvCxnSpPr/>
          <p:nvPr/>
        </p:nvCxnSpPr>
        <p:spPr>
          <a:xfrm>
            <a:off x="4499992" y="1772816"/>
            <a:ext cx="0" cy="43924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 animBg="1"/>
      <p:bldP spid="15" grpId="0" build="p" animBg="1"/>
      <p:bldP spid="27" grpId="0" build="p" animBg="1"/>
      <p:bldP spid="28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Opakujeme - vytvoř dvojice: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>
            <a:normAutofit lnSpcReduction="10000"/>
          </a:bodyPr>
          <a:lstStyle/>
          <a:p>
            <a:r>
              <a:rPr lang="cs-CZ" dirty="0"/>
              <a:t>Č</a:t>
            </a:r>
            <a:r>
              <a:rPr lang="cs-CZ" dirty="0" smtClean="0"/>
              <a:t>lověk vdechuje</a:t>
            </a:r>
          </a:p>
          <a:p>
            <a:r>
              <a:rPr lang="cs-CZ" dirty="0" smtClean="0"/>
              <a:t>Člověk vydechuje</a:t>
            </a:r>
          </a:p>
          <a:p>
            <a:r>
              <a:rPr lang="cs-CZ" dirty="0" smtClean="0"/>
              <a:t>Vzduch se skládá</a:t>
            </a:r>
          </a:p>
          <a:p>
            <a:r>
              <a:rPr lang="cs-CZ" dirty="0" smtClean="0"/>
              <a:t>Rostliny dýchají</a:t>
            </a:r>
          </a:p>
          <a:p>
            <a:r>
              <a:rPr lang="cs-CZ" dirty="0" smtClean="0"/>
              <a:t>Rostliny při dýchání uvolňují</a:t>
            </a:r>
            <a:endParaRPr lang="cs-CZ" dirty="0"/>
          </a:p>
          <a:p>
            <a:r>
              <a:rPr lang="cs-CZ" dirty="0" smtClean="0"/>
              <a:t>Rostliny potřebují k výživě</a:t>
            </a:r>
          </a:p>
          <a:p>
            <a:r>
              <a:rPr lang="cs-CZ" dirty="0" smtClean="0"/>
              <a:t>Rostliny uvolňují při výživě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oxid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uhličitý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yslík</a:t>
            </a: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dirty="0" smtClean="0"/>
          </a:p>
          <a:p>
            <a:r>
              <a:rPr lang="cs-CZ" b="1" spc="100" dirty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d</a:t>
            </a:r>
            <a:r>
              <a:rPr lang="cs-CZ" b="1" spc="10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usík</a:t>
            </a:r>
            <a:endParaRPr lang="cs-CZ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pic>
        <p:nvPicPr>
          <p:cNvPr id="4100" name="Picture 4" descr="C:\Users\Miky\AppData\Local\Microsoft\Windows\Temporary Internet Files\Content.IE5\FCNZ0QNC\MP90044245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4293096"/>
            <a:ext cx="3494424" cy="233511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2355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23557" name="Text Box 4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en-GB" sz="160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WWW.OFFICE.MICROSOFT.COM</a:t>
            </a: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120</Words>
  <Application>Microsoft Office PowerPoint</Application>
  <PresentationFormat>Předvádění na obrazovce (4:3)</PresentationFormat>
  <Paragraphs>42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VZDUCH- složení</vt:lpstr>
      <vt:lpstr>Dýchání člověk a živočichů</vt:lpstr>
      <vt:lpstr> Rostliny</vt:lpstr>
      <vt:lpstr>Opakujeme - vytvoř dvojice: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23</cp:revision>
  <dcterms:created xsi:type="dcterms:W3CDTF">2011-06-20T10:40:08Z</dcterms:created>
  <dcterms:modified xsi:type="dcterms:W3CDTF">2013-02-13T13:26:27Z</dcterms:modified>
</cp:coreProperties>
</file>