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wav" ContentType="audio/wav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3"/>
  </p:notesMasterIdLst>
  <p:sldIdLst>
    <p:sldId id="256" r:id="rId2"/>
    <p:sldId id="257" r:id="rId3"/>
    <p:sldId id="259" r:id="rId4"/>
    <p:sldId id="258" r:id="rId5"/>
    <p:sldId id="260" r:id="rId6"/>
    <p:sldId id="261" r:id="rId7"/>
    <p:sldId id="262" r:id="rId8"/>
    <p:sldId id="263" r:id="rId9"/>
    <p:sldId id="264" r:id="rId10"/>
    <p:sldId id="265" r:id="rId11"/>
    <p:sldId id="266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452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VY_32_INOVACE_16_Bezobratlí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ZŠ a MŠ Čestlice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Vondráková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/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</dgm:pt>
    <dgm:pt modelId="{313FC574-E1CD-4FB4-B054-0B805CE0447D}" type="pres">
      <dgm:prSet presAssocID="{B651F6E3-6281-48DB-9319-2AEAFDAE7572}" presName="circle3" presStyleLbl="node1" presStyleIdx="2" presStyleCnt="5"/>
      <dgm:spPr/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</dgm:pt>
    <dgm:pt modelId="{FFC9F71D-1B4F-4AD9-A4A6-86ADEFC8AF5C}" type="pres">
      <dgm:prSet presAssocID="{D8197B8C-B260-4A16-BDF4-0947B075E274}" presName="circle4" presStyleLbl="node1" presStyleIdx="3" presStyleCnt="5"/>
      <dgm:spPr/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</dgm:pt>
    <dgm:pt modelId="{EE85B701-7295-41C0-BA7A-34D3756A2AE6}" type="pres">
      <dgm:prSet presAssocID="{4C35D32F-0EAB-4CD7-82EE-45574DC2A586}" presName="circle5" presStyleLbl="node1" presStyleIdx="4" presStyleCnt="5"/>
      <dgm:spPr/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7780C161-DAD9-4F60-A667-1D81B3ADC70C}" type="presOf" srcId="{D1B46980-6531-4606-95E6-44980827E919}" destId="{6140AFEC-043D-4C43-A2F9-D0F5331DF3A3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F8441908-D9A1-40BE-8B24-473AB4F1AF41}" type="presOf" srcId="{4C35D32F-0EAB-4CD7-82EE-45574DC2A586}" destId="{8BEBB6EC-1DAA-4CAC-8A25-BC0FCBD5DBD5}" srcOrd="0" destOrd="0" presId="urn:microsoft.com/office/officeart/2005/8/layout/target3"/>
    <dgm:cxn modelId="{7BF84B44-8D77-4309-B658-90EA9323895D}" type="presOf" srcId="{D1D4F407-5343-4D3F-B5B9-D407B03CAEB4}" destId="{D005CE8C-CC26-4C3E-AC11-E15060ECD759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AF769983-0882-4D0F-BA01-B4517FB1125E}" type="presOf" srcId="{D1B46980-6531-4606-95E6-44980827E919}" destId="{2BE915AB-18AA-4053-B92C-3BFC9ED204BB}" srcOrd="1" destOrd="0" presId="urn:microsoft.com/office/officeart/2005/8/layout/target3"/>
    <dgm:cxn modelId="{370E1F76-DFA7-481D-A56D-83E8D97526D0}" type="presOf" srcId="{D1D4F407-5343-4D3F-B5B9-D407B03CAEB4}" destId="{AED2198E-93D5-4001-81B4-73124B309672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FB7A05B0-F93E-41B5-B3BD-CCD5DC9128D1}" type="presOf" srcId="{757F3AB3-0718-4624-B441-E567A8F0AB56}" destId="{333A1088-737F-45CB-B68E-254E46348037}" srcOrd="0" destOrd="0" presId="urn:microsoft.com/office/officeart/2005/8/layout/target3"/>
    <dgm:cxn modelId="{C336FDF4-C65B-4F9F-8367-399A8B586F30}" type="presOf" srcId="{B651F6E3-6281-48DB-9319-2AEAFDAE7572}" destId="{619D679B-A015-4ECF-8348-D1034C574F40}" srcOrd="0" destOrd="0" presId="urn:microsoft.com/office/officeart/2005/8/layout/target3"/>
    <dgm:cxn modelId="{FB34F70A-2036-4485-ACEB-C1BD4D5A5E95}" type="presOf" srcId="{D8197B8C-B260-4A16-BDF4-0947B075E274}" destId="{5A5FFA88-C948-4069-8E93-59FA12366E83}" srcOrd="1" destOrd="0" presId="urn:microsoft.com/office/officeart/2005/8/layout/target3"/>
    <dgm:cxn modelId="{D0C80F9F-84BE-4E60-999E-DCF2FE3D13A1}" type="presOf" srcId="{B651F6E3-6281-48DB-9319-2AEAFDAE7572}" destId="{6BB5E863-4638-4E1D-BFDE-399D028AC4ED}" srcOrd="1" destOrd="0" presId="urn:microsoft.com/office/officeart/2005/8/layout/target3"/>
    <dgm:cxn modelId="{CF3A664C-8BDF-4D4F-8D82-CB8D387F729C}" type="presOf" srcId="{4C35D32F-0EAB-4CD7-82EE-45574DC2A586}" destId="{890E4F0B-2866-4A3F-A3C7-2A14B1797930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9DEA8773-2CEE-4925-97FA-DB806740743D}" type="presOf" srcId="{D8197B8C-B260-4A16-BDF4-0947B075E274}" destId="{25B08C86-7E15-44DC-BE7F-FFB55DD49D12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0FB0741D-F457-490A-B833-C2882EB2522F}" type="presParOf" srcId="{333A1088-737F-45CB-B68E-254E46348037}" destId="{F5ABB229-8D3B-4694-996A-96F23CF14429}" srcOrd="0" destOrd="0" presId="urn:microsoft.com/office/officeart/2005/8/layout/target3"/>
    <dgm:cxn modelId="{202EB61D-B27B-4B9A-9444-CD4F3C78D24C}" type="presParOf" srcId="{333A1088-737F-45CB-B68E-254E46348037}" destId="{F41139FD-01EE-4571-8B17-4FB00FC51163}" srcOrd="1" destOrd="0" presId="urn:microsoft.com/office/officeart/2005/8/layout/target3"/>
    <dgm:cxn modelId="{4BDBA793-900D-4D45-82D6-270D34252D5D}" type="presParOf" srcId="{333A1088-737F-45CB-B68E-254E46348037}" destId="{D005CE8C-CC26-4C3E-AC11-E15060ECD759}" srcOrd="2" destOrd="0" presId="urn:microsoft.com/office/officeart/2005/8/layout/target3"/>
    <dgm:cxn modelId="{8CCA728C-3E47-40C4-AC75-36DD1244EC55}" type="presParOf" srcId="{333A1088-737F-45CB-B68E-254E46348037}" destId="{2C702D82-9B77-49B7-9568-BB8EB47C3372}" srcOrd="3" destOrd="0" presId="urn:microsoft.com/office/officeart/2005/8/layout/target3"/>
    <dgm:cxn modelId="{5953FA2A-32F5-4031-BC95-5C74D1E7C8C7}" type="presParOf" srcId="{333A1088-737F-45CB-B68E-254E46348037}" destId="{A52A0455-90FF-4808-ABD0-F02540D31D5A}" srcOrd="4" destOrd="0" presId="urn:microsoft.com/office/officeart/2005/8/layout/target3"/>
    <dgm:cxn modelId="{C79C76DE-2C82-491E-9C59-CD0CBFBA160E}" type="presParOf" srcId="{333A1088-737F-45CB-B68E-254E46348037}" destId="{6140AFEC-043D-4C43-A2F9-D0F5331DF3A3}" srcOrd="5" destOrd="0" presId="urn:microsoft.com/office/officeart/2005/8/layout/target3"/>
    <dgm:cxn modelId="{E800A5A8-D27B-4A6E-9183-663540D4EB50}" type="presParOf" srcId="{333A1088-737F-45CB-B68E-254E46348037}" destId="{9358AC05-5D7D-4327-9F80-1AD486AEA664}" srcOrd="6" destOrd="0" presId="urn:microsoft.com/office/officeart/2005/8/layout/target3"/>
    <dgm:cxn modelId="{12D162BD-48B6-4C13-A045-4BBFD83940BB}" type="presParOf" srcId="{333A1088-737F-45CB-B68E-254E46348037}" destId="{313FC574-E1CD-4FB4-B054-0B805CE0447D}" srcOrd="7" destOrd="0" presId="urn:microsoft.com/office/officeart/2005/8/layout/target3"/>
    <dgm:cxn modelId="{DFAFC5AA-618B-492E-AA53-6FDEA9D43B37}" type="presParOf" srcId="{333A1088-737F-45CB-B68E-254E46348037}" destId="{619D679B-A015-4ECF-8348-D1034C574F40}" srcOrd="8" destOrd="0" presId="urn:microsoft.com/office/officeart/2005/8/layout/target3"/>
    <dgm:cxn modelId="{ED244DE6-85A6-40B1-B654-45E0601B480F}" type="presParOf" srcId="{333A1088-737F-45CB-B68E-254E46348037}" destId="{322283A8-4A27-4CDA-BAE3-F381106A9174}" srcOrd="9" destOrd="0" presId="urn:microsoft.com/office/officeart/2005/8/layout/target3"/>
    <dgm:cxn modelId="{7BF74814-F302-4689-8E46-A09DE6C52CE5}" type="presParOf" srcId="{333A1088-737F-45CB-B68E-254E46348037}" destId="{FFC9F71D-1B4F-4AD9-A4A6-86ADEFC8AF5C}" srcOrd="10" destOrd="0" presId="urn:microsoft.com/office/officeart/2005/8/layout/target3"/>
    <dgm:cxn modelId="{6DF0A950-DBC5-4A5F-B12A-F13F2FE16904}" type="presParOf" srcId="{333A1088-737F-45CB-B68E-254E46348037}" destId="{25B08C86-7E15-44DC-BE7F-FFB55DD49D12}" srcOrd="11" destOrd="0" presId="urn:microsoft.com/office/officeart/2005/8/layout/target3"/>
    <dgm:cxn modelId="{9A3ECE47-5F7C-4474-9051-C57E4A751364}" type="presParOf" srcId="{333A1088-737F-45CB-B68E-254E46348037}" destId="{76644BE8-9D7C-4C09-B250-3D10AF48CBB7}" srcOrd="12" destOrd="0" presId="urn:microsoft.com/office/officeart/2005/8/layout/target3"/>
    <dgm:cxn modelId="{FFE99CC3-9562-41AC-B2DD-A2C62C0FAC0C}" type="presParOf" srcId="{333A1088-737F-45CB-B68E-254E46348037}" destId="{EE85B701-7295-41C0-BA7A-34D3756A2AE6}" srcOrd="13" destOrd="0" presId="urn:microsoft.com/office/officeart/2005/8/layout/target3"/>
    <dgm:cxn modelId="{274885E9-B057-4FDE-BDEF-5C0E824A271A}" type="presParOf" srcId="{333A1088-737F-45CB-B68E-254E46348037}" destId="{8BEBB6EC-1DAA-4CAC-8A25-BC0FCBD5DBD5}" srcOrd="14" destOrd="0" presId="urn:microsoft.com/office/officeart/2005/8/layout/target3"/>
    <dgm:cxn modelId="{13CDA376-51CC-43A4-BB28-D68FA4900018}" type="presParOf" srcId="{333A1088-737F-45CB-B68E-254E46348037}" destId="{AED2198E-93D5-4001-81B4-73124B309672}" srcOrd="15" destOrd="0" presId="urn:microsoft.com/office/officeart/2005/8/layout/target3"/>
    <dgm:cxn modelId="{43CC709B-1745-47B2-8A06-E8380F06E8A9}" type="presParOf" srcId="{333A1088-737F-45CB-B68E-254E46348037}" destId="{2BE915AB-18AA-4053-B92C-3BFC9ED204BB}" srcOrd="16" destOrd="0" presId="urn:microsoft.com/office/officeart/2005/8/layout/target3"/>
    <dgm:cxn modelId="{23FB4463-6545-4245-B514-AB668D3F89F0}" type="presParOf" srcId="{333A1088-737F-45CB-B68E-254E46348037}" destId="{6BB5E863-4638-4E1D-BFDE-399D028AC4ED}" srcOrd="17" destOrd="0" presId="urn:microsoft.com/office/officeart/2005/8/layout/target3"/>
    <dgm:cxn modelId="{E511B6D4-0D10-4AEB-B5EF-3B249F5AA9AF}" type="presParOf" srcId="{333A1088-737F-45CB-B68E-254E46348037}" destId="{5A5FFA88-C948-4069-8E93-59FA12366E83}" srcOrd="18" destOrd="0" presId="urn:microsoft.com/office/officeart/2005/8/layout/target3"/>
    <dgm:cxn modelId="{5EB60369-FD44-46BF-8A70-216DE17A7A42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ZŠ a MŠ Čestlice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Vondráková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VY_32_INOVACE_16_Bezobratlí</a:t>
          </a:r>
          <a:endParaRPr lang="cs-CZ" sz="20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</a:t>
          </a:r>
          <a:endParaRPr lang="cs-CZ" sz="2000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3D5F4BD-429F-44BA-AF0C-217CD9F00553}" type="datetimeFigureOut">
              <a:rPr lang="cs-CZ" smtClean="0"/>
              <a:t>1.4.2013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ED96FDF-1483-4E24-93B2-837B1147C58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8009288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9459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cs-CZ" smtClean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3188ABD8-97FA-46E7-BFF9-25A202AD36B0}" type="slidenum">
              <a:rPr lang="cs-CZ" smtClean="0"/>
              <a:pPr>
                <a:defRPr/>
              </a:pPr>
              <a:t>3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4339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cs-CZ" smtClean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C737B668-4299-4F5B-AD40-A70167E221E4}" type="slidenum">
              <a:rPr lang="cs-CZ" smtClean="0"/>
              <a:pPr>
                <a:defRPr/>
              </a:pPr>
              <a:t>5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5363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cs-CZ" smtClean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837118DC-910B-4FC0-8997-C71806F561D5}" type="slidenum">
              <a:rPr lang="cs-CZ" smtClean="0"/>
              <a:pPr>
                <a:defRPr/>
              </a:pPr>
              <a:t>6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6387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cs-CZ" smtClean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33D13945-E957-437D-9F3B-D213B83AB7C1}" type="slidenum">
              <a:rPr lang="cs-CZ" smtClean="0"/>
              <a:pPr>
                <a:defRPr/>
              </a:pPr>
              <a:t>7</a:t>
            </a:fld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7411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cs-CZ" smtClean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335FB738-B126-4C86-B189-23F84D544461}" type="slidenum">
              <a:rPr lang="cs-CZ" smtClean="0"/>
              <a:pPr>
                <a:defRPr/>
              </a:pPr>
              <a:t>8</a:t>
            </a:fld>
            <a:endParaRPr lang="cs-CZ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8435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cs-CZ" smtClean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14F9A95F-9664-46C1-845E-C000CE941278}" type="slidenum">
              <a:rPr lang="cs-CZ" smtClean="0"/>
              <a:pPr>
                <a:defRPr/>
              </a:pPr>
              <a:t>9</a:t>
            </a:fld>
            <a:endParaRPr lang="cs-CZ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5532B685-F253-4A6A-91D2-7DFCDFA5433A}" type="slidenum">
              <a:rPr lang="cs-CZ" smtClean="0"/>
              <a:pPr/>
              <a:t>11</a:t>
            </a:fld>
            <a:endParaRPr lang="cs-CZ" smtClean="0"/>
          </a:p>
        </p:txBody>
      </p:sp>
      <p:sp>
        <p:nvSpPr>
          <p:cNvPr id="25603" name="Text Box 2"/>
          <p:cNvSpPr txBox="1">
            <a:spLocks noChangeArrowheads="1"/>
          </p:cNvSpPr>
          <p:nvPr/>
        </p:nvSpPr>
        <p:spPr bwMode="auto">
          <a:xfrm>
            <a:off x="2143125" y="695325"/>
            <a:ext cx="2571750" cy="3429000"/>
          </a:xfrm>
          <a:prstGeom prst="rect">
            <a:avLst/>
          </a:prstGeom>
          <a:solidFill>
            <a:srgbClr val="FFFFFF"/>
          </a:solidFill>
          <a:ln w="9525">
            <a:solidFill>
              <a:srgbClr val="000000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25604" name="Rectangle 3"/>
          <p:cNvSpPr>
            <a:spLocks noGrp="1" noChangeArrowheads="1"/>
          </p:cNvSpPr>
          <p:nvPr>
            <p:ph type="body"/>
          </p:nvPr>
        </p:nvSpPr>
        <p:spPr>
          <a:xfrm>
            <a:off x="685800" y="4343400"/>
            <a:ext cx="5484813" cy="4114800"/>
          </a:xfrm>
          <a:noFill/>
        </p:spPr>
        <p:txBody>
          <a:bodyPr wrap="none" anchor="ctr"/>
          <a:lstStyle/>
          <a:p>
            <a:pPr eaLnBrk="1" hangingPunct="1"/>
            <a:endParaRPr lang="cs-CZ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1104618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2793093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0115374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073727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1.4.2013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482035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1.4.2013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8040903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1.4.2013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5690382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6787962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5441966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4112146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9256338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dgm">
  <p:cSld name="Nadpis a diagram nebo organizační schém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jekt SmartArt 2"/>
          <p:cNvSpPr>
            <a:spLocks noGrp="1"/>
          </p:cNvSpPr>
          <p:nvPr>
            <p:ph type="dgm" idx="1"/>
          </p:nvPr>
        </p:nvSpPr>
        <p:spPr>
          <a:xfrm>
            <a:off x="457200" y="1600200"/>
            <a:ext cx="8229600" cy="4525963"/>
          </a:xfrm>
        </p:spPr>
        <p:txBody>
          <a:bodyPr/>
          <a:lstStyle/>
          <a:p>
            <a:pPr lvl="0"/>
            <a:endParaRPr lang="cs-CZ" noProof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2CA2AEF-20BB-4EE8-9596-32206F02E501}" type="datetime1">
              <a:rPr lang="cs-CZ"/>
              <a:pPr>
                <a:defRPr/>
              </a:pPr>
              <a:t>1.4.2013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Dostupné z Metodického portálu www.rvp.cz, ISSN: 1802-4785, financovaného z ESF a státního rozpočtu ČR. Provozováno Výzkumným ústavem pedagogickým v Praze.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BE7FBC3-D805-4AFB-94B8-E352067A7F34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FE4659-7985-49B0-AFB9-855F1780E650}" type="datetimeFigureOut">
              <a:rPr lang="cs-CZ" smtClean="0"/>
              <a:pPr/>
              <a:t>1.4.2013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183462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wmf"/><Relationship Id="rId3" Type="http://schemas.openxmlformats.org/officeDocument/2006/relationships/image" Target="../media/image2.jpeg"/><Relationship Id="rId7" Type="http://schemas.openxmlformats.org/officeDocument/2006/relationships/image" Target="../media/image6.wmf"/><Relationship Id="rId12" Type="http://schemas.openxmlformats.org/officeDocument/2006/relationships/image" Target="../media/image11.wmf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2.xml"/><Relationship Id="rId6" Type="http://schemas.openxmlformats.org/officeDocument/2006/relationships/image" Target="../media/image5.png"/><Relationship Id="rId11" Type="http://schemas.openxmlformats.org/officeDocument/2006/relationships/image" Target="../media/image10.wmf"/><Relationship Id="rId5" Type="http://schemas.openxmlformats.org/officeDocument/2006/relationships/image" Target="../media/image4.wmf"/><Relationship Id="rId10" Type="http://schemas.openxmlformats.org/officeDocument/2006/relationships/image" Target="../media/image9.wmf"/><Relationship Id="rId4" Type="http://schemas.openxmlformats.org/officeDocument/2006/relationships/image" Target="../media/image3.wmf"/><Relationship Id="rId9" Type="http://schemas.openxmlformats.org/officeDocument/2006/relationships/image" Target="../media/image8.wmf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6.png"/><Relationship Id="rId3" Type="http://schemas.openxmlformats.org/officeDocument/2006/relationships/image" Target="../media/image13.jpeg"/><Relationship Id="rId7" Type="http://schemas.openxmlformats.org/officeDocument/2006/relationships/image" Target="../media/image15.jpeg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8.wmf"/><Relationship Id="rId5" Type="http://schemas.openxmlformats.org/officeDocument/2006/relationships/image" Target="../media/image14.wmf"/><Relationship Id="rId4" Type="http://schemas.openxmlformats.org/officeDocument/2006/relationships/image" Target="../media/image10.wmf"/><Relationship Id="rId9" Type="http://schemas.openxmlformats.org/officeDocument/2006/relationships/image" Target="../media/image17.pn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22.wmf"/><Relationship Id="rId3" Type="http://schemas.openxmlformats.org/officeDocument/2006/relationships/image" Target="../media/image2.jpeg"/><Relationship Id="rId7" Type="http://schemas.openxmlformats.org/officeDocument/2006/relationships/image" Target="../media/image21.wmf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0.wmf"/><Relationship Id="rId5" Type="http://schemas.openxmlformats.org/officeDocument/2006/relationships/image" Target="../media/image19.wmf"/><Relationship Id="rId10" Type="http://schemas.openxmlformats.org/officeDocument/2006/relationships/image" Target="../media/image24.png"/><Relationship Id="rId4" Type="http://schemas.openxmlformats.org/officeDocument/2006/relationships/image" Target="../media/image18.wmf"/><Relationship Id="rId9" Type="http://schemas.openxmlformats.org/officeDocument/2006/relationships/image" Target="../media/image23.gif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28.gif"/><Relationship Id="rId3" Type="http://schemas.openxmlformats.org/officeDocument/2006/relationships/image" Target="../media/image2.jpeg"/><Relationship Id="rId7" Type="http://schemas.openxmlformats.org/officeDocument/2006/relationships/image" Target="../media/image27.wmf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6.gif"/><Relationship Id="rId5" Type="http://schemas.openxmlformats.org/officeDocument/2006/relationships/image" Target="../media/image8.wmf"/><Relationship Id="rId4" Type="http://schemas.openxmlformats.org/officeDocument/2006/relationships/image" Target="../media/image25.wmf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7" Type="http://schemas.openxmlformats.org/officeDocument/2006/relationships/image" Target="../media/image31.wmf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.png"/><Relationship Id="rId5" Type="http://schemas.openxmlformats.org/officeDocument/2006/relationships/image" Target="../media/image30.wmf"/><Relationship Id="rId4" Type="http://schemas.openxmlformats.org/officeDocument/2006/relationships/image" Target="../media/image29.wmf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36.wmf"/><Relationship Id="rId3" Type="http://schemas.openxmlformats.org/officeDocument/2006/relationships/image" Target="../media/image2.jpeg"/><Relationship Id="rId7" Type="http://schemas.openxmlformats.org/officeDocument/2006/relationships/image" Target="../media/image35.wmf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4.wmf"/><Relationship Id="rId5" Type="http://schemas.openxmlformats.org/officeDocument/2006/relationships/image" Target="../media/image33.wmf"/><Relationship Id="rId4" Type="http://schemas.openxmlformats.org/officeDocument/2006/relationships/image" Target="../media/image32.wmf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41.jpeg"/><Relationship Id="rId3" Type="http://schemas.openxmlformats.org/officeDocument/2006/relationships/image" Target="../media/image2.jpeg"/><Relationship Id="rId7" Type="http://schemas.openxmlformats.org/officeDocument/2006/relationships/image" Target="../media/image40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9.jpeg"/><Relationship Id="rId5" Type="http://schemas.openxmlformats.org/officeDocument/2006/relationships/image" Target="../media/image38.jpeg"/><Relationship Id="rId4" Type="http://schemas.openxmlformats.org/officeDocument/2006/relationships/image" Target="../media/image37.wmf"/><Relationship Id="rId9" Type="http://schemas.openxmlformats.org/officeDocument/2006/relationships/image" Target="../media/image42.jpeg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47.wmf"/><Relationship Id="rId3" Type="http://schemas.openxmlformats.org/officeDocument/2006/relationships/image" Target="../media/image43.png"/><Relationship Id="rId7" Type="http://schemas.openxmlformats.org/officeDocument/2006/relationships/image" Target="../media/image46.wmf"/><Relationship Id="rId2" Type="http://schemas.openxmlformats.org/officeDocument/2006/relationships/slideLayout" Target="../slideLayouts/slideLayout2.xml"/><Relationship Id="rId1" Type="http://schemas.openxmlformats.org/officeDocument/2006/relationships/audio" Target="../media/audio1.wav"/><Relationship Id="rId6" Type="http://schemas.openxmlformats.org/officeDocument/2006/relationships/image" Target="../media/image45.wmf"/><Relationship Id="rId5" Type="http://schemas.openxmlformats.org/officeDocument/2006/relationships/image" Target="../media/image11.wmf"/><Relationship Id="rId10" Type="http://schemas.openxmlformats.org/officeDocument/2006/relationships/image" Target="../media/image18.wmf"/><Relationship Id="rId4" Type="http://schemas.openxmlformats.org/officeDocument/2006/relationships/image" Target="../media/image44.wmf"/><Relationship Id="rId9" Type="http://schemas.openxmlformats.org/officeDocument/2006/relationships/image" Target="../media/image48.wmf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9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Relationship Id="rId4" Type="http://schemas.openxmlformats.org/officeDocument/2006/relationships/hyperlink" Target="http://www.office.microsoft.com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84086516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81967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Materiál slouží k použití na interaktivní tabuli.</a:t>
            </a:r>
          </a:p>
          <a:p>
            <a:r>
              <a:rPr lang="cs-CZ" dirty="0" smtClean="0"/>
              <a:t>Použití v hodinách přírodovědy - Člověk a jeho svět- Rozmanitost přírody - bezobratlí </a:t>
            </a:r>
          </a:p>
          <a:p>
            <a:r>
              <a:rPr lang="cs-CZ" dirty="0" smtClean="0"/>
              <a:t>Učivo pro 4.a 5.ročník ZŠ</a:t>
            </a:r>
          </a:p>
          <a:p>
            <a:r>
              <a:rPr lang="cs-CZ" dirty="0" smtClean="0"/>
              <a:t>Seznámení s </a:t>
            </a:r>
            <a:r>
              <a:rPr lang="cs-CZ" err="1" smtClean="0"/>
              <a:t>učivem</a:t>
            </a:r>
            <a:r>
              <a:rPr lang="cs-CZ" smtClean="0"/>
              <a:t>, procvičení</a:t>
            </a: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672234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5" name="Rectangle 1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endParaRPr lang="cs-CZ" dirty="0" smtClean="0"/>
          </a:p>
        </p:txBody>
      </p:sp>
      <p:sp>
        <p:nvSpPr>
          <p:cNvPr id="1046" name="AutoShape 4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0" y="0"/>
            <a:ext cx="9144000" cy="6858000"/>
          </a:xfrm>
          <a:prstGeom prst="actionButtonBlank">
            <a:avLst/>
          </a:prstGeom>
          <a:blipFill>
            <a:blip r:embed="rId3" cstate="print"/>
            <a:tile tx="0" ty="0" sx="100000" sy="100000" flip="none" algn="tl"/>
          </a:blip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endParaRPr lang="cs-CZ" sz="3200" b="1" dirty="0"/>
          </a:p>
          <a:p>
            <a:endParaRPr lang="cs-CZ" sz="3200" dirty="0"/>
          </a:p>
          <a:p>
            <a:endParaRPr lang="cs-CZ" sz="3200" dirty="0"/>
          </a:p>
          <a:p>
            <a:endParaRPr lang="cs-CZ" sz="3200" dirty="0"/>
          </a:p>
          <a:p>
            <a:endParaRPr lang="cs-CZ" sz="3200" dirty="0"/>
          </a:p>
          <a:p>
            <a:endParaRPr lang="cs-CZ" sz="3200" dirty="0"/>
          </a:p>
          <a:p>
            <a:endParaRPr lang="cs-CZ" sz="3200" dirty="0"/>
          </a:p>
          <a:p>
            <a:endParaRPr lang="cs-CZ" sz="3200" dirty="0"/>
          </a:p>
          <a:p>
            <a:endParaRPr lang="cs-CZ" sz="3200" dirty="0"/>
          </a:p>
          <a:p>
            <a:endParaRPr lang="cs-CZ" sz="3200" dirty="0"/>
          </a:p>
          <a:p>
            <a:endParaRPr lang="cs-CZ" sz="3200" dirty="0"/>
          </a:p>
          <a:p>
            <a:endParaRPr lang="cs-CZ" sz="3200" dirty="0"/>
          </a:p>
          <a:p>
            <a:endParaRPr lang="cs-CZ" sz="3200" dirty="0"/>
          </a:p>
          <a:p>
            <a:endParaRPr lang="cs-CZ" sz="3200" dirty="0"/>
          </a:p>
        </p:txBody>
      </p:sp>
      <p:grpSp>
        <p:nvGrpSpPr>
          <p:cNvPr id="11" name="Organization Chart 6"/>
          <p:cNvGrpSpPr>
            <a:grpSpLocks noChangeAspect="1"/>
          </p:cNvGrpSpPr>
          <p:nvPr/>
        </p:nvGrpSpPr>
        <p:grpSpPr bwMode="auto">
          <a:xfrm>
            <a:off x="539750" y="549275"/>
            <a:ext cx="8147050" cy="4824413"/>
            <a:chOff x="1134" y="1270"/>
            <a:chExt cx="4895" cy="1152"/>
          </a:xfrm>
        </p:grpSpPr>
        <p:cxnSp>
          <p:nvCxnSpPr>
            <p:cNvPr id="2052" name="_s2052"/>
            <p:cNvCxnSpPr>
              <a:cxnSpLocks noChangeShapeType="1"/>
              <a:stCxn id="28" idx="0"/>
              <a:endCxn id="23" idx="2"/>
            </p:cNvCxnSpPr>
            <p:nvPr/>
          </p:nvCxnSpPr>
          <p:spPr bwMode="auto">
            <a:xfrm rot="5400000" flipH="1">
              <a:off x="5021" y="1558"/>
              <a:ext cx="144" cy="1008"/>
            </a:xfrm>
            <a:prstGeom prst="bentConnector3">
              <a:avLst>
                <a:gd name="adj1" fmla="val 20227"/>
              </a:avLst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</p:spPr>
        </p:cxnSp>
        <p:cxnSp>
          <p:nvCxnSpPr>
            <p:cNvPr id="2053" name="_s2053"/>
            <p:cNvCxnSpPr>
              <a:cxnSpLocks noChangeShapeType="1"/>
              <a:stCxn id="27" idx="0"/>
              <a:endCxn id="23" idx="2"/>
            </p:cNvCxnSpPr>
            <p:nvPr/>
          </p:nvCxnSpPr>
          <p:spPr bwMode="auto">
            <a:xfrm rot="5400000" flipH="1">
              <a:off x="4518" y="2061"/>
              <a:ext cx="144" cy="2"/>
            </a:xfrm>
            <a:prstGeom prst="bentConnector3">
              <a:avLst>
                <a:gd name="adj1" fmla="val 20227"/>
              </a:avLst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</p:spPr>
        </p:cxnSp>
        <p:cxnSp>
          <p:nvCxnSpPr>
            <p:cNvPr id="2054" name="_s2054"/>
            <p:cNvCxnSpPr>
              <a:cxnSpLocks noChangeShapeType="1"/>
              <a:stCxn id="26" idx="0"/>
              <a:endCxn id="21" idx="2"/>
            </p:cNvCxnSpPr>
            <p:nvPr/>
          </p:nvCxnSpPr>
          <p:spPr bwMode="auto">
            <a:xfrm rot="5400000" flipH="1">
              <a:off x="2251" y="1810"/>
              <a:ext cx="144" cy="504"/>
            </a:xfrm>
            <a:prstGeom prst="bentConnector3">
              <a:avLst>
                <a:gd name="adj1" fmla="val 20227"/>
              </a:avLst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</p:spPr>
        </p:cxnSp>
        <p:cxnSp>
          <p:nvCxnSpPr>
            <p:cNvPr id="2055" name="_s2055"/>
            <p:cNvCxnSpPr>
              <a:cxnSpLocks noChangeShapeType="1"/>
              <a:stCxn id="25" idx="0"/>
              <a:endCxn id="23" idx="2"/>
            </p:cNvCxnSpPr>
            <p:nvPr/>
          </p:nvCxnSpPr>
          <p:spPr bwMode="auto">
            <a:xfrm rot="16200000">
              <a:off x="4014" y="1558"/>
              <a:ext cx="144" cy="1007"/>
            </a:xfrm>
            <a:prstGeom prst="bentConnector3">
              <a:avLst>
                <a:gd name="adj1" fmla="val 20227"/>
              </a:avLst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</p:spPr>
        </p:cxnSp>
        <p:cxnSp>
          <p:nvCxnSpPr>
            <p:cNvPr id="2056" name="_s2056"/>
            <p:cNvCxnSpPr>
              <a:cxnSpLocks noChangeShapeType="1"/>
              <a:stCxn id="24" idx="0"/>
              <a:endCxn id="21" idx="2"/>
            </p:cNvCxnSpPr>
            <p:nvPr/>
          </p:nvCxnSpPr>
          <p:spPr bwMode="auto">
            <a:xfrm rot="16200000">
              <a:off x="1747" y="1809"/>
              <a:ext cx="144" cy="505"/>
            </a:xfrm>
            <a:prstGeom prst="bentConnector3">
              <a:avLst>
                <a:gd name="adj1" fmla="val 20227"/>
              </a:avLst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</p:spPr>
        </p:cxnSp>
        <p:cxnSp>
          <p:nvCxnSpPr>
            <p:cNvPr id="2057" name="_s2057"/>
            <p:cNvCxnSpPr>
              <a:cxnSpLocks noChangeShapeType="1"/>
              <a:stCxn id="23" idx="0"/>
              <a:endCxn id="20" idx="2"/>
            </p:cNvCxnSpPr>
            <p:nvPr/>
          </p:nvCxnSpPr>
          <p:spPr bwMode="auto">
            <a:xfrm rot="16200000" flipV="1">
              <a:off x="3803" y="916"/>
              <a:ext cx="144" cy="1428"/>
            </a:xfrm>
            <a:prstGeom prst="bentConnector3">
              <a:avLst>
                <a:gd name="adj1" fmla="val 50000"/>
              </a:avLst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</p:spPr>
        </p:cxnSp>
        <p:cxnSp>
          <p:nvCxnSpPr>
            <p:cNvPr id="2058" name="_s2058"/>
            <p:cNvCxnSpPr>
              <a:cxnSpLocks noChangeShapeType="1"/>
            </p:cNvCxnSpPr>
            <p:nvPr/>
          </p:nvCxnSpPr>
          <p:spPr bwMode="auto">
            <a:xfrm rot="5400000" flipH="1" flipV="1">
              <a:off x="3137" y="1593"/>
              <a:ext cx="144" cy="83"/>
            </a:xfrm>
            <a:prstGeom prst="bentConnector3">
              <a:avLst>
                <a:gd name="adj1" fmla="val 50000"/>
              </a:avLst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</p:spPr>
        </p:cxnSp>
        <p:cxnSp>
          <p:nvCxnSpPr>
            <p:cNvPr id="2059" name="_s2059"/>
            <p:cNvCxnSpPr>
              <a:cxnSpLocks noChangeShapeType="1"/>
              <a:stCxn id="21" idx="0"/>
              <a:endCxn id="20" idx="2"/>
            </p:cNvCxnSpPr>
            <p:nvPr/>
          </p:nvCxnSpPr>
          <p:spPr bwMode="auto">
            <a:xfrm rot="5400000" flipH="1" flipV="1">
              <a:off x="2544" y="1084"/>
              <a:ext cx="144" cy="1091"/>
            </a:xfrm>
            <a:prstGeom prst="bentConnector3">
              <a:avLst>
                <a:gd name="adj1" fmla="val 50000"/>
              </a:avLst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</p:spPr>
        </p:cxnSp>
        <p:sp>
          <p:nvSpPr>
            <p:cNvPr id="20" name="_s2060"/>
            <p:cNvSpPr>
              <a:spLocks noChangeArrowheads="1"/>
            </p:cNvSpPr>
            <p:nvPr/>
          </p:nvSpPr>
          <p:spPr bwMode="auto">
            <a:xfrm>
              <a:off x="2562" y="1270"/>
              <a:ext cx="1199" cy="288"/>
            </a:xfrm>
            <a:prstGeom prst="roundRect">
              <a:avLst>
                <a:gd name="adj" fmla="val 16667"/>
              </a:avLst>
            </a:prstGeom>
            <a:solidFill>
              <a:schemeClr val="accent6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vert="horz" wrap="none" lIns="0" tIns="0" rIns="0" bIns="0" numCol="1" anchor="ctr" anchorCtr="0" compatLnSpc="1">
              <a:prstTxWarp prst="textNoShape">
                <a:avLst/>
              </a:prstTxWarp>
            </a:bodyPr>
            <a:lstStyle/>
            <a:p>
              <a:pPr marL="0" marR="0" lvl="0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r>
                <a:rPr kumimoji="0" lang="cs-CZ" sz="2000" b="1" i="0" u="none" strike="noStrike" cap="none" normalizeH="0" baseline="0" dirty="0" smtClean="0">
                  <a:ln>
                    <a:noFill/>
                  </a:ln>
                  <a:solidFill>
                    <a:schemeClr val="tx1"/>
                  </a:solidFill>
                  <a:effectLst/>
                  <a:latin typeface="Arial" charset="0"/>
                  <a:cs typeface="Arial" charset="0"/>
                </a:rPr>
                <a:t>Bezobratlí</a:t>
              </a:r>
            </a:p>
          </p:txBody>
        </p:sp>
        <p:sp>
          <p:nvSpPr>
            <p:cNvPr id="21" name="_s2061"/>
            <p:cNvSpPr>
              <a:spLocks noChangeArrowheads="1"/>
            </p:cNvSpPr>
            <p:nvPr/>
          </p:nvSpPr>
          <p:spPr bwMode="auto">
            <a:xfrm>
              <a:off x="1638" y="1702"/>
              <a:ext cx="864" cy="288"/>
            </a:xfrm>
            <a:prstGeom prst="roundRect">
              <a:avLst>
                <a:gd name="adj" fmla="val 16667"/>
              </a:avLst>
            </a:prstGeom>
            <a:solidFill>
              <a:srgbClr val="FFFF00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vert="horz" wrap="none" lIns="0" tIns="0" rIns="0" bIns="0" numCol="1" anchor="ctr" anchorCtr="0" compatLnSpc="1">
              <a:prstTxWarp prst="textNoShape">
                <a:avLst/>
              </a:prstTxWarp>
            </a:bodyPr>
            <a:lstStyle/>
            <a:p>
              <a:pPr marL="0" marR="0" lvl="0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r>
                <a:rPr kumimoji="0" lang="cs-CZ" sz="2000" b="1" i="0" u="none" strike="noStrike" cap="none" normalizeH="0" baseline="0" smtClean="0">
                  <a:ln>
                    <a:noFill/>
                  </a:ln>
                  <a:solidFill>
                    <a:schemeClr val="tx1"/>
                  </a:solidFill>
                  <a:effectLst/>
                  <a:latin typeface="Arial" charset="0"/>
                  <a:cs typeface="Arial" charset="0"/>
                </a:rPr>
                <a:t>Měkkýši</a:t>
              </a:r>
            </a:p>
          </p:txBody>
        </p:sp>
        <p:sp>
          <p:nvSpPr>
            <p:cNvPr id="22" name="_s2062"/>
            <p:cNvSpPr>
              <a:spLocks noChangeArrowheads="1"/>
            </p:cNvSpPr>
            <p:nvPr/>
          </p:nvSpPr>
          <p:spPr bwMode="auto">
            <a:xfrm>
              <a:off x="2646" y="1702"/>
              <a:ext cx="864" cy="288"/>
            </a:xfrm>
            <a:prstGeom prst="roundRect">
              <a:avLst>
                <a:gd name="adj" fmla="val 16667"/>
              </a:avLst>
            </a:prstGeom>
            <a:solidFill>
              <a:srgbClr val="FFFF00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vert="horz" wrap="none" lIns="0" tIns="0" rIns="0" bIns="0" numCol="1" anchor="ctr" anchorCtr="0" compatLnSpc="1">
              <a:prstTxWarp prst="textNoShape">
                <a:avLst/>
              </a:prstTxWarp>
            </a:bodyPr>
            <a:lstStyle/>
            <a:p>
              <a:pPr marL="0" marR="0" lvl="0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endParaRPr kumimoji="0" lang="cs-CZ" sz="2000" b="1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Arial" charset="0"/>
                <a:cs typeface="Arial" charset="0"/>
              </a:endParaRPr>
            </a:p>
            <a:p>
              <a:pPr marL="0" marR="0" lvl="0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endParaRPr kumimoji="0" lang="cs-CZ" sz="2000" b="1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Arial" charset="0"/>
                <a:cs typeface="Arial" charset="0"/>
              </a:endParaRPr>
            </a:p>
            <a:p>
              <a:pPr marL="0" marR="0" lvl="0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r>
                <a:rPr kumimoji="0" lang="cs-CZ" sz="2000" b="1" i="0" u="none" strike="noStrike" cap="none" normalizeH="0" baseline="0" smtClean="0">
                  <a:ln>
                    <a:noFill/>
                  </a:ln>
                  <a:solidFill>
                    <a:schemeClr val="tx1"/>
                  </a:solidFill>
                  <a:effectLst/>
                  <a:latin typeface="Arial" charset="0"/>
                  <a:cs typeface="Arial" charset="0"/>
                </a:rPr>
                <a:t>Kroužkovci</a:t>
              </a:r>
            </a:p>
          </p:txBody>
        </p:sp>
        <p:sp>
          <p:nvSpPr>
            <p:cNvPr id="23" name="_s2063"/>
            <p:cNvSpPr>
              <a:spLocks noChangeArrowheads="1"/>
            </p:cNvSpPr>
            <p:nvPr/>
          </p:nvSpPr>
          <p:spPr bwMode="auto">
            <a:xfrm>
              <a:off x="4157" y="1702"/>
              <a:ext cx="864" cy="288"/>
            </a:xfrm>
            <a:prstGeom prst="roundRect">
              <a:avLst>
                <a:gd name="adj" fmla="val 16667"/>
              </a:avLst>
            </a:prstGeom>
            <a:solidFill>
              <a:srgbClr val="FFFF00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vert="horz" wrap="none" lIns="0" tIns="0" rIns="0" bIns="0" numCol="1" anchor="ctr" anchorCtr="0" compatLnSpc="1">
              <a:prstTxWarp prst="textNoShape">
                <a:avLst/>
              </a:prstTxWarp>
            </a:bodyPr>
            <a:lstStyle/>
            <a:p>
              <a:pPr marL="0" marR="0" lvl="0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r>
                <a:rPr kumimoji="0" lang="cs-CZ" sz="2000" b="1" i="0" u="none" strike="noStrike" cap="none" normalizeH="0" baseline="0" smtClean="0">
                  <a:ln>
                    <a:noFill/>
                  </a:ln>
                  <a:solidFill>
                    <a:schemeClr val="tx1"/>
                  </a:solidFill>
                  <a:effectLst/>
                  <a:latin typeface="Arial" charset="0"/>
                  <a:cs typeface="Arial" charset="0"/>
                </a:rPr>
                <a:t>Členovci</a:t>
              </a:r>
            </a:p>
          </p:txBody>
        </p:sp>
        <p:sp>
          <p:nvSpPr>
            <p:cNvPr id="24" name="_s2064"/>
            <p:cNvSpPr>
              <a:spLocks noChangeArrowheads="1"/>
            </p:cNvSpPr>
            <p:nvPr/>
          </p:nvSpPr>
          <p:spPr bwMode="auto">
            <a:xfrm>
              <a:off x="1134" y="2134"/>
              <a:ext cx="864" cy="288"/>
            </a:xfrm>
            <a:prstGeom prst="roundRect">
              <a:avLst>
                <a:gd name="adj" fmla="val 16667"/>
              </a:avLst>
            </a:prstGeom>
            <a:solidFill>
              <a:srgbClr val="FF0000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vert="horz" wrap="none" lIns="0" tIns="0" rIns="0" bIns="0" numCol="1" anchor="ctr" anchorCtr="0" compatLnSpc="1">
              <a:prstTxWarp prst="textNoShape">
                <a:avLst/>
              </a:prstTxWarp>
            </a:bodyPr>
            <a:lstStyle/>
            <a:p>
              <a:pPr marL="0" marR="0" lvl="0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r>
                <a:rPr kumimoji="0" lang="cs-CZ" sz="2000" b="1" i="0" u="none" strike="noStrike" cap="none" normalizeH="0" baseline="0" smtClean="0">
                  <a:ln>
                    <a:noFill/>
                  </a:ln>
                  <a:solidFill>
                    <a:schemeClr val="tx1"/>
                  </a:solidFill>
                  <a:effectLst/>
                  <a:latin typeface="Arial" charset="0"/>
                  <a:cs typeface="Arial" charset="0"/>
                </a:rPr>
                <a:t>Mlži</a:t>
              </a:r>
            </a:p>
          </p:txBody>
        </p:sp>
        <p:sp>
          <p:nvSpPr>
            <p:cNvPr id="25" name="_s2065"/>
            <p:cNvSpPr>
              <a:spLocks noChangeArrowheads="1"/>
            </p:cNvSpPr>
            <p:nvPr/>
          </p:nvSpPr>
          <p:spPr bwMode="auto">
            <a:xfrm>
              <a:off x="3150" y="2134"/>
              <a:ext cx="864" cy="288"/>
            </a:xfrm>
            <a:prstGeom prst="roundRect">
              <a:avLst>
                <a:gd name="adj" fmla="val 16667"/>
              </a:avLst>
            </a:prstGeom>
            <a:solidFill>
              <a:schemeClr val="accent1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vert="horz" wrap="none" lIns="0" tIns="0" rIns="0" bIns="0" numCol="1" anchor="ctr" anchorCtr="0" compatLnSpc="1">
              <a:prstTxWarp prst="textNoShape">
                <a:avLst/>
              </a:prstTxWarp>
            </a:bodyPr>
            <a:lstStyle/>
            <a:p>
              <a:pPr marL="0" marR="0" lvl="0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r>
                <a:rPr kumimoji="0" lang="cs-CZ" sz="2000" b="1" i="0" u="none" strike="noStrike" cap="none" normalizeH="0" baseline="0" smtClean="0">
                  <a:ln>
                    <a:noFill/>
                  </a:ln>
                  <a:solidFill>
                    <a:schemeClr val="tx1"/>
                  </a:solidFill>
                  <a:effectLst/>
                  <a:latin typeface="Arial" charset="0"/>
                  <a:cs typeface="Arial" charset="0"/>
                </a:rPr>
                <a:t>Pavouci</a:t>
              </a:r>
            </a:p>
          </p:txBody>
        </p:sp>
        <p:sp>
          <p:nvSpPr>
            <p:cNvPr id="26" name="_s2066"/>
            <p:cNvSpPr>
              <a:spLocks noChangeArrowheads="1"/>
            </p:cNvSpPr>
            <p:nvPr/>
          </p:nvSpPr>
          <p:spPr bwMode="auto">
            <a:xfrm>
              <a:off x="2142" y="2134"/>
              <a:ext cx="864" cy="288"/>
            </a:xfrm>
            <a:prstGeom prst="roundRect">
              <a:avLst>
                <a:gd name="adj" fmla="val 16667"/>
              </a:avLst>
            </a:prstGeom>
            <a:solidFill>
              <a:srgbClr val="FF0000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vert="horz" wrap="none" lIns="0" tIns="0" rIns="0" bIns="0" numCol="1" anchor="ctr" anchorCtr="0" compatLnSpc="1">
              <a:prstTxWarp prst="textNoShape">
                <a:avLst/>
              </a:prstTxWarp>
            </a:bodyPr>
            <a:lstStyle/>
            <a:p>
              <a:pPr marL="0" marR="0" lvl="0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r>
                <a:rPr kumimoji="0" lang="cs-CZ" sz="2000" b="1" i="0" u="none" strike="noStrike" cap="none" normalizeH="0" baseline="0" smtClean="0">
                  <a:ln>
                    <a:noFill/>
                  </a:ln>
                  <a:solidFill>
                    <a:schemeClr val="tx1"/>
                  </a:solidFill>
                  <a:effectLst/>
                  <a:latin typeface="Arial" charset="0"/>
                  <a:cs typeface="Arial" charset="0"/>
                </a:rPr>
                <a:t>Plži</a:t>
              </a:r>
            </a:p>
          </p:txBody>
        </p:sp>
        <p:sp>
          <p:nvSpPr>
            <p:cNvPr id="27" name="_s2067"/>
            <p:cNvSpPr>
              <a:spLocks noChangeArrowheads="1"/>
            </p:cNvSpPr>
            <p:nvPr/>
          </p:nvSpPr>
          <p:spPr bwMode="auto">
            <a:xfrm>
              <a:off x="4158" y="2134"/>
              <a:ext cx="864" cy="288"/>
            </a:xfrm>
            <a:prstGeom prst="roundRect">
              <a:avLst>
                <a:gd name="adj" fmla="val 16667"/>
              </a:avLst>
            </a:prstGeom>
            <a:solidFill>
              <a:schemeClr val="accent1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vert="horz" wrap="none" lIns="0" tIns="0" rIns="0" bIns="0" numCol="1" anchor="ctr" anchorCtr="0" compatLnSpc="1">
              <a:prstTxWarp prst="textNoShape">
                <a:avLst/>
              </a:prstTxWarp>
            </a:bodyPr>
            <a:lstStyle/>
            <a:p>
              <a:pPr marL="0" marR="0" lvl="0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r>
                <a:rPr kumimoji="0" lang="cs-CZ" sz="2000" b="1" i="0" u="none" strike="noStrike" cap="none" normalizeH="0" baseline="0" smtClean="0">
                  <a:ln>
                    <a:noFill/>
                  </a:ln>
                  <a:solidFill>
                    <a:schemeClr val="tx1"/>
                  </a:solidFill>
                  <a:effectLst/>
                  <a:latin typeface="Arial" charset="0"/>
                  <a:cs typeface="Arial" charset="0"/>
                </a:rPr>
                <a:t>Korýši</a:t>
              </a:r>
            </a:p>
          </p:txBody>
        </p:sp>
        <p:sp>
          <p:nvSpPr>
            <p:cNvPr id="28" name="_s2068"/>
            <p:cNvSpPr>
              <a:spLocks noChangeArrowheads="1"/>
            </p:cNvSpPr>
            <p:nvPr/>
          </p:nvSpPr>
          <p:spPr bwMode="auto">
            <a:xfrm>
              <a:off x="5166" y="2134"/>
              <a:ext cx="863" cy="288"/>
            </a:xfrm>
            <a:prstGeom prst="roundRect">
              <a:avLst>
                <a:gd name="adj" fmla="val 16667"/>
              </a:avLst>
            </a:prstGeom>
            <a:solidFill>
              <a:schemeClr val="accent1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vert="horz" wrap="none" lIns="0" tIns="0" rIns="0" bIns="0" numCol="1" anchor="ctr" anchorCtr="0" compatLnSpc="1">
              <a:prstTxWarp prst="textNoShape">
                <a:avLst/>
              </a:prstTxWarp>
            </a:bodyPr>
            <a:lstStyle/>
            <a:p>
              <a:pPr marL="0" marR="0" lvl="0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r>
                <a:rPr kumimoji="0" lang="cs-CZ" sz="2000" b="1" i="0" u="none" strike="noStrike" cap="none" normalizeH="0" baseline="0" smtClean="0">
                  <a:ln>
                    <a:noFill/>
                  </a:ln>
                  <a:solidFill>
                    <a:schemeClr val="tx1"/>
                  </a:solidFill>
                  <a:effectLst/>
                  <a:latin typeface="Arial" charset="0"/>
                  <a:cs typeface="Arial" charset="0"/>
                </a:rPr>
                <a:t>Hmyz</a:t>
              </a:r>
            </a:p>
          </p:txBody>
        </p:sp>
      </p:grpSp>
      <p:pic>
        <p:nvPicPr>
          <p:cNvPr id="2070" name="Picture 22" descr="C:\Users\Miky\AppData\Local\Microsoft\Windows\Temporary Internet Files\Content.IE5\TL05DBYX\MC900034133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07505" y="5445224"/>
            <a:ext cx="1728192" cy="1296144"/>
          </a:xfrm>
          <a:prstGeom prst="rect">
            <a:avLst/>
          </a:prstGeom>
          <a:noFill/>
        </p:spPr>
      </p:pic>
      <p:pic>
        <p:nvPicPr>
          <p:cNvPr id="2071" name="Picture 23" descr="C:\Users\Miky\AppData\Local\Microsoft\Windows\Temporary Internet Files\Content.IE5\FCNZ0QNC\MC900014822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1907704" y="5733256"/>
            <a:ext cx="1828800" cy="832104"/>
          </a:xfrm>
          <a:prstGeom prst="rect">
            <a:avLst/>
          </a:prstGeom>
          <a:noFill/>
        </p:spPr>
      </p:pic>
      <p:pic>
        <p:nvPicPr>
          <p:cNvPr id="2073" name="Picture 25" descr="C:\Users\Miky\AppData\Local\Microsoft\Windows\Temporary Internet Files\Content.IE5\08V3PHDY\MC900436398[1].pn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3779912" y="5245452"/>
            <a:ext cx="1612548" cy="1612548"/>
          </a:xfrm>
          <a:prstGeom prst="rect">
            <a:avLst/>
          </a:prstGeom>
          <a:noFill/>
        </p:spPr>
      </p:pic>
      <p:pic>
        <p:nvPicPr>
          <p:cNvPr id="2074" name="Picture 26" descr="C:\Users\Miky\AppData\Local\Microsoft\Windows\Temporary Internet Files\Content.IE5\TL05DBYX\MC900329548[1].wmf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5436096" y="5445224"/>
            <a:ext cx="1816729" cy="1033604"/>
          </a:xfrm>
          <a:prstGeom prst="rect">
            <a:avLst/>
          </a:prstGeom>
          <a:noFill/>
        </p:spPr>
      </p:pic>
      <p:pic>
        <p:nvPicPr>
          <p:cNvPr id="2075" name="Picture 27" descr="C:\Users\Miky\AppData\Local\Microsoft\Windows\Temporary Internet Files\Content.IE5\08V3PHDY\MC900329528[1].wmf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7538519" y="4941168"/>
            <a:ext cx="1425969" cy="1798622"/>
          </a:xfrm>
          <a:prstGeom prst="rect">
            <a:avLst/>
          </a:prstGeom>
          <a:noFill/>
        </p:spPr>
      </p:pic>
      <p:pic>
        <p:nvPicPr>
          <p:cNvPr id="2076" name="Picture 28" descr="C:\Users\Miky\AppData\Local\Microsoft\Windows\Temporary Internet Files\Content.IE5\88WX1D57\MC900057341[1].wmf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2987824" y="2276872"/>
            <a:ext cx="1423013" cy="936104"/>
          </a:xfrm>
          <a:prstGeom prst="rect">
            <a:avLst/>
          </a:prstGeom>
          <a:noFill/>
        </p:spPr>
      </p:pic>
      <p:pic>
        <p:nvPicPr>
          <p:cNvPr id="2077" name="Picture 29" descr="C:\Users\Miky\AppData\Local\Microsoft\Windows\Temporary Internet Files\Content.IE5\08V3PHDY\MC900052792[1].wmf"/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179512" y="116632"/>
            <a:ext cx="1805026" cy="1757477"/>
          </a:xfrm>
          <a:prstGeom prst="rect">
            <a:avLst/>
          </a:prstGeom>
          <a:noFill/>
        </p:spPr>
      </p:pic>
      <p:pic>
        <p:nvPicPr>
          <p:cNvPr id="2078" name="Picture 30" descr="C:\Users\Miky\AppData\Local\Microsoft\Windows\Temporary Internet Files\Content.IE5\08V3PHDY\MC900083966[1].wmf"/>
          <p:cNvPicPr>
            <a:picLocks noChangeAspect="1" noChangeArrowheads="1"/>
          </p:cNvPicPr>
          <p:nvPr/>
        </p:nvPicPr>
        <p:blipFill>
          <a:blip r:embed="rId11" cstate="print"/>
          <a:srcRect/>
          <a:stretch>
            <a:fillRect/>
          </a:stretch>
        </p:blipFill>
        <p:spPr bwMode="auto">
          <a:xfrm>
            <a:off x="7164288" y="116632"/>
            <a:ext cx="1675782" cy="2088232"/>
          </a:xfrm>
          <a:prstGeom prst="rect">
            <a:avLst/>
          </a:prstGeom>
          <a:noFill/>
        </p:spPr>
      </p:pic>
      <p:pic>
        <p:nvPicPr>
          <p:cNvPr id="2079" name="Picture 31" descr="C:\Users\Miky\AppData\Local\Microsoft\Windows\Temporary Internet Files\Content.IE5\08V3PHDY\MC900084062[1].wmf"/>
          <p:cNvPicPr>
            <a:picLocks noChangeAspect="1" noChangeArrowheads="1"/>
          </p:cNvPicPr>
          <p:nvPr/>
        </p:nvPicPr>
        <p:blipFill>
          <a:blip r:embed="rId12" cstate="print"/>
          <a:srcRect/>
          <a:stretch>
            <a:fillRect/>
          </a:stretch>
        </p:blipFill>
        <p:spPr bwMode="auto">
          <a:xfrm>
            <a:off x="7668344" y="2276872"/>
            <a:ext cx="1050598" cy="1440161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cover dir="r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blipFill>
            <a:blip r:embed="rId2" cstate="print"/>
            <a:tile tx="0" ty="0" sx="100000" sy="100000" flip="none" algn="tl"/>
          </a:blipFill>
        </p:spPr>
        <p:txBody>
          <a:bodyPr/>
          <a:lstStyle/>
          <a:p>
            <a:r>
              <a:rPr lang="cs-CZ" dirty="0" smtClean="0"/>
              <a:t>Bezobratlí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CC3300"/>
                </a:solidFill>
              </a:rPr>
              <a:t>Bezobratlí</a:t>
            </a:r>
            <a:r>
              <a:rPr lang="cs-CZ" b="1" dirty="0" smtClean="0"/>
              <a:t>–</a:t>
            </a:r>
            <a:r>
              <a:rPr lang="cs-CZ" b="1" dirty="0" smtClean="0">
                <a:solidFill>
                  <a:srgbClr val="CC3300"/>
                </a:solidFill>
              </a:rPr>
              <a:t> </a:t>
            </a:r>
            <a:r>
              <a:rPr lang="cs-CZ" b="1" dirty="0" smtClean="0"/>
              <a:t>jejich tělo nemá páteř</a:t>
            </a:r>
            <a:r>
              <a:rPr lang="cs-CZ" b="1" dirty="0" smtClean="0">
                <a:solidFill>
                  <a:srgbClr val="CC3300"/>
                </a:solidFill>
              </a:rPr>
              <a:t> </a:t>
            </a:r>
          </a:p>
          <a:p>
            <a:pPr>
              <a:buNone/>
            </a:pPr>
            <a:r>
              <a:rPr lang="cs-CZ" b="1" dirty="0" smtClean="0"/>
              <a:t>složenou z obratlů. Vyber obrázky bezobratlých. .</a:t>
            </a:r>
          </a:p>
          <a:p>
            <a:endParaRPr lang="cs-CZ" b="1" dirty="0" smtClean="0"/>
          </a:p>
          <a:p>
            <a:endParaRPr lang="cs-CZ" dirty="0"/>
          </a:p>
        </p:txBody>
      </p:sp>
      <p:pic>
        <p:nvPicPr>
          <p:cNvPr id="1027" name="Picture 3" descr="C:\Users\Miky\AppData\Local\Microsoft\Windows\Temporary Internet Files\Content.IE5\08V3PHDY\MP900444867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092280" y="188640"/>
            <a:ext cx="1901614" cy="1468469"/>
          </a:xfrm>
          <a:prstGeom prst="rect">
            <a:avLst/>
          </a:prstGeom>
          <a:noFill/>
        </p:spPr>
      </p:pic>
      <p:pic>
        <p:nvPicPr>
          <p:cNvPr id="1028" name="Picture 4" descr="C:\Users\Miky\AppData\Local\Microsoft\Windows\Temporary Internet Files\Content.IE5\08V3PHDY\MC900083966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092280" y="2780928"/>
            <a:ext cx="1411224" cy="1758560"/>
          </a:xfrm>
          <a:prstGeom prst="rect">
            <a:avLst/>
          </a:prstGeom>
          <a:noFill/>
        </p:spPr>
      </p:pic>
      <p:pic>
        <p:nvPicPr>
          <p:cNvPr id="1029" name="Picture 5" descr="C:\Users\Miky\AppData\Local\Microsoft\Windows\Temporary Internet Files\Content.IE5\TL05DBYX\MC900356121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1259632" y="4221088"/>
            <a:ext cx="1600200" cy="1689811"/>
          </a:xfrm>
          <a:prstGeom prst="rect">
            <a:avLst/>
          </a:prstGeom>
          <a:noFill/>
        </p:spPr>
      </p:pic>
      <p:pic>
        <p:nvPicPr>
          <p:cNvPr id="1030" name="Picture 6" descr="C:\Users\Miky\AppData\Local\Microsoft\Windows\Temporary Internet Files\Content.IE5\FCNZ0QNC\MC900057341[1]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3059832" y="2780928"/>
            <a:ext cx="1799539" cy="1485900"/>
          </a:xfrm>
          <a:prstGeom prst="rect">
            <a:avLst/>
          </a:prstGeom>
          <a:noFill/>
        </p:spPr>
      </p:pic>
      <p:pic>
        <p:nvPicPr>
          <p:cNvPr id="1031" name="Picture 7" descr="C:\Users\Miky\AppData\Local\Microsoft\Windows\Temporary Internet Files\Content.IE5\88WX1D57\MP900446581[2].jp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4211960" y="4653136"/>
            <a:ext cx="1549751" cy="1196752"/>
          </a:xfrm>
          <a:prstGeom prst="rect">
            <a:avLst/>
          </a:prstGeom>
          <a:noFill/>
        </p:spPr>
      </p:pic>
      <p:pic>
        <p:nvPicPr>
          <p:cNvPr id="1032" name="Picture 8" descr="C:\Users\Miky\AppData\Local\Microsoft\Windows\Temporary Internet Files\Content.IE5\08V3PHDY\MC900438018[1].png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6732240" y="4365104"/>
            <a:ext cx="2167136" cy="2167136"/>
          </a:xfrm>
          <a:prstGeom prst="rect">
            <a:avLst/>
          </a:prstGeom>
          <a:noFill/>
        </p:spPr>
      </p:pic>
      <p:pic>
        <p:nvPicPr>
          <p:cNvPr id="1033" name="Picture 9" descr="C:\Users\Miky\AppData\Local\Microsoft\Windows\Temporary Internet Files\Content.IE5\TL05DBYX\MC900436254[1].png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611560" y="2420888"/>
            <a:ext cx="1828572" cy="1828572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wipe dir="r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endParaRPr lang="cs-CZ" smtClean="0"/>
          </a:p>
        </p:txBody>
      </p:sp>
      <p:sp>
        <p:nvSpPr>
          <p:cNvPr id="5123" name="Rectangle 3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endParaRPr lang="cs-CZ" smtClean="0"/>
          </a:p>
        </p:txBody>
      </p:sp>
      <p:sp>
        <p:nvSpPr>
          <p:cNvPr id="5124" name="AutoShape 4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0" y="0"/>
            <a:ext cx="9144000" cy="6858000"/>
          </a:xfrm>
          <a:prstGeom prst="actionButtonBlank">
            <a:avLst/>
          </a:prstGeom>
          <a:blipFill>
            <a:blip r:embed="rId3" cstate="print"/>
            <a:tile tx="0" ty="0" sx="100000" sy="100000" flip="none" algn="tl"/>
          </a:blip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endParaRPr lang="cs-CZ" sz="3200" b="1" dirty="0"/>
          </a:p>
          <a:p>
            <a:endParaRPr lang="cs-CZ" sz="3200" b="1" dirty="0"/>
          </a:p>
          <a:p>
            <a:endParaRPr lang="cs-CZ" sz="3200" b="1" dirty="0"/>
          </a:p>
          <a:p>
            <a:r>
              <a:rPr lang="cs-CZ" sz="3200" b="1" dirty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Kolik měkkýšů se schovalo </a:t>
            </a:r>
          </a:p>
          <a:p>
            <a:r>
              <a:rPr lang="cs-CZ" sz="3200" b="1" dirty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na této stránce?</a:t>
            </a:r>
          </a:p>
        </p:txBody>
      </p:sp>
      <p:sp>
        <p:nvSpPr>
          <p:cNvPr id="5125" name="AutoShape 8"/>
          <p:cNvSpPr>
            <a:spLocks noChangeArrowheads="1"/>
          </p:cNvSpPr>
          <p:nvPr/>
        </p:nvSpPr>
        <p:spPr bwMode="auto">
          <a:xfrm>
            <a:off x="3419872" y="5013176"/>
            <a:ext cx="649287" cy="1042988"/>
          </a:xfrm>
          <a:prstGeom prst="actionButtonBlank">
            <a:avLst/>
          </a:prstGeom>
          <a:solidFill>
            <a:srgbClr val="92D050"/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r>
              <a:rPr lang="cs-CZ" sz="4000" dirty="0"/>
              <a:t>2.</a:t>
            </a:r>
          </a:p>
        </p:txBody>
      </p:sp>
      <p:sp>
        <p:nvSpPr>
          <p:cNvPr id="5126" name="AutoShape 9"/>
          <p:cNvSpPr>
            <a:spLocks noChangeArrowheads="1"/>
          </p:cNvSpPr>
          <p:nvPr/>
        </p:nvSpPr>
        <p:spPr bwMode="auto">
          <a:xfrm>
            <a:off x="539552" y="0"/>
            <a:ext cx="505023" cy="1042988"/>
          </a:xfrm>
          <a:prstGeom prst="actionButtonBlank">
            <a:avLst/>
          </a:prstGeom>
          <a:solidFill>
            <a:srgbClr val="92D050"/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r>
              <a:rPr lang="cs-CZ" sz="4000" dirty="0"/>
              <a:t>1.</a:t>
            </a:r>
          </a:p>
        </p:txBody>
      </p:sp>
      <p:sp>
        <p:nvSpPr>
          <p:cNvPr id="5127" name="AutoShape 13"/>
          <p:cNvSpPr>
            <a:spLocks noChangeArrowheads="1"/>
          </p:cNvSpPr>
          <p:nvPr/>
        </p:nvSpPr>
        <p:spPr bwMode="auto">
          <a:xfrm>
            <a:off x="8028384" y="5301208"/>
            <a:ext cx="649288" cy="1042988"/>
          </a:xfrm>
          <a:prstGeom prst="actionButtonBlank">
            <a:avLst/>
          </a:prstGeom>
          <a:solidFill>
            <a:srgbClr val="92D050"/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r>
              <a:rPr lang="cs-CZ" sz="4000" dirty="0"/>
              <a:t>4.</a:t>
            </a:r>
          </a:p>
        </p:txBody>
      </p:sp>
      <p:sp>
        <p:nvSpPr>
          <p:cNvPr id="5128" name="AutoShape 14"/>
          <p:cNvSpPr>
            <a:spLocks noChangeArrowheads="1"/>
          </p:cNvSpPr>
          <p:nvPr/>
        </p:nvSpPr>
        <p:spPr bwMode="auto">
          <a:xfrm>
            <a:off x="5436096" y="188640"/>
            <a:ext cx="649287" cy="1042988"/>
          </a:xfrm>
          <a:prstGeom prst="actionButtonBlank">
            <a:avLst/>
          </a:prstGeom>
          <a:solidFill>
            <a:srgbClr val="92D050"/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r>
              <a:rPr lang="cs-CZ" sz="4000" dirty="0"/>
              <a:t>5.</a:t>
            </a:r>
          </a:p>
        </p:txBody>
      </p:sp>
      <p:sp>
        <p:nvSpPr>
          <p:cNvPr id="5129" name="AutoShape 15"/>
          <p:cNvSpPr>
            <a:spLocks noChangeArrowheads="1"/>
          </p:cNvSpPr>
          <p:nvPr/>
        </p:nvSpPr>
        <p:spPr bwMode="auto">
          <a:xfrm>
            <a:off x="7451725" y="0"/>
            <a:ext cx="649288" cy="1042988"/>
          </a:xfrm>
          <a:prstGeom prst="actionButtonBlank">
            <a:avLst/>
          </a:prstGeom>
          <a:solidFill>
            <a:srgbClr val="92D050"/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r>
              <a:rPr lang="cs-CZ" sz="4000" dirty="0"/>
              <a:t>6.</a:t>
            </a:r>
          </a:p>
        </p:txBody>
      </p:sp>
      <p:sp>
        <p:nvSpPr>
          <p:cNvPr id="5130" name="AutoShape 19">
            <a:hlinkClick r:id="" action="ppaction://hlinkshowjump?jump=nextslide" highlightClick="1"/>
          </p:cNvPr>
          <p:cNvSpPr>
            <a:spLocks noChangeArrowheads="1"/>
          </p:cNvSpPr>
          <p:nvPr/>
        </p:nvSpPr>
        <p:spPr bwMode="auto">
          <a:xfrm>
            <a:off x="2987824" y="1340768"/>
            <a:ext cx="649287" cy="1052513"/>
          </a:xfrm>
          <a:prstGeom prst="actionButtonBlank">
            <a:avLst/>
          </a:prstGeom>
          <a:solidFill>
            <a:srgbClr val="92D050"/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r>
              <a:rPr lang="cs-CZ" sz="4000" dirty="0"/>
              <a:t>3</a:t>
            </a:r>
            <a:r>
              <a:rPr lang="cs-CZ" sz="4000" b="1" dirty="0"/>
              <a:t>.</a:t>
            </a:r>
          </a:p>
        </p:txBody>
      </p:sp>
      <p:pic>
        <p:nvPicPr>
          <p:cNvPr id="3074" name="Picture 2" descr="C:\Users\Miky\AppData\Local\Microsoft\Windows\Temporary Internet Files\Content.IE5\FCNZ0QNC\MC900052691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11560" y="620688"/>
            <a:ext cx="1959559" cy="2116836"/>
          </a:xfrm>
          <a:prstGeom prst="rect">
            <a:avLst/>
          </a:prstGeom>
          <a:noFill/>
        </p:spPr>
      </p:pic>
      <p:pic>
        <p:nvPicPr>
          <p:cNvPr id="3075" name="Picture 3" descr="C:\Users\Miky\AppData\Local\Microsoft\Windows\Temporary Internet Files\Content.IE5\88WX1D57\MC900052692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7164288" y="3068960"/>
            <a:ext cx="1712671" cy="1738274"/>
          </a:xfrm>
          <a:prstGeom prst="rect">
            <a:avLst/>
          </a:prstGeom>
          <a:noFill/>
        </p:spPr>
      </p:pic>
      <p:pic>
        <p:nvPicPr>
          <p:cNvPr id="3076" name="Picture 4" descr="C:\Users\Miky\AppData\Local\Microsoft\Windows\Temporary Internet Files\Content.IE5\08V3PHDY\MC900052680[1]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4716016" y="4509120"/>
            <a:ext cx="1800454" cy="1694383"/>
          </a:xfrm>
          <a:prstGeom prst="rect">
            <a:avLst/>
          </a:prstGeom>
          <a:noFill/>
        </p:spPr>
      </p:pic>
      <p:pic>
        <p:nvPicPr>
          <p:cNvPr id="3077" name="Picture 5" descr="C:\Users\Miky\AppData\Local\Microsoft\Windows\Temporary Internet Files\Content.IE5\08V3PHDY\MC900324454[1].wmf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6372200" y="1268760"/>
            <a:ext cx="1817827" cy="1833372"/>
          </a:xfrm>
          <a:prstGeom prst="rect">
            <a:avLst/>
          </a:prstGeom>
          <a:noFill/>
        </p:spPr>
      </p:pic>
      <p:pic>
        <p:nvPicPr>
          <p:cNvPr id="3078" name="Picture 6" descr="C:\Users\Miky\AppData\Local\Microsoft\Windows\Temporary Internet Files\Content.IE5\08V3PHDY\MC900301300[1].wmf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3851920" y="1124744"/>
            <a:ext cx="1596542" cy="1814170"/>
          </a:xfrm>
          <a:prstGeom prst="rect">
            <a:avLst/>
          </a:prstGeom>
          <a:noFill/>
        </p:spPr>
      </p:pic>
      <p:pic>
        <p:nvPicPr>
          <p:cNvPr id="3079" name="Picture 7" descr="C:\Users\Miky\AppData\Local\Microsoft\Windows\Temporary Internet Files\Content.IE5\TL05DBYX\MM900185571[1].gif"/>
          <p:cNvPicPr>
            <a:picLocks noChangeAspect="1" noChangeArrowheads="1" noCrop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1619672" y="5013176"/>
            <a:ext cx="1652389" cy="1440160"/>
          </a:xfrm>
          <a:prstGeom prst="rect">
            <a:avLst/>
          </a:prstGeom>
          <a:noFill/>
        </p:spPr>
      </p:pic>
      <p:sp>
        <p:nvSpPr>
          <p:cNvPr id="22" name="AutoShape 14"/>
          <p:cNvSpPr>
            <a:spLocks noChangeArrowheads="1"/>
          </p:cNvSpPr>
          <p:nvPr/>
        </p:nvSpPr>
        <p:spPr bwMode="auto">
          <a:xfrm>
            <a:off x="539552" y="5157192"/>
            <a:ext cx="649287" cy="1042988"/>
          </a:xfrm>
          <a:prstGeom prst="actionButtonBlank">
            <a:avLst/>
          </a:prstGeom>
          <a:solidFill>
            <a:srgbClr val="92D050"/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r>
              <a:rPr lang="cs-CZ" sz="4000" dirty="0" smtClean="0"/>
              <a:t>6.</a:t>
            </a:r>
            <a:endParaRPr lang="cs-CZ" sz="4000" dirty="0"/>
          </a:p>
        </p:txBody>
      </p:sp>
      <p:pic>
        <p:nvPicPr>
          <p:cNvPr id="3080" name="Picture 8" descr="C:\Users\Miky\AppData\Local\Microsoft\Windows\Temporary Internet Files\Content.IE5\08V3PHDY\MC900436209[1].png"/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5724128" y="3140968"/>
            <a:ext cx="1295238" cy="1828572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wedge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endParaRPr lang="cs-CZ" smtClean="0"/>
          </a:p>
        </p:txBody>
      </p:sp>
      <p:sp>
        <p:nvSpPr>
          <p:cNvPr id="6147" name="Rectangle 3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endParaRPr lang="cs-CZ" smtClean="0"/>
          </a:p>
        </p:txBody>
      </p:sp>
      <p:sp>
        <p:nvSpPr>
          <p:cNvPr id="6148" name="AutoShape 4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0" y="0"/>
            <a:ext cx="9144000" cy="6858000"/>
          </a:xfrm>
          <a:prstGeom prst="actionButtonBlank">
            <a:avLst/>
          </a:prstGeom>
          <a:blipFill>
            <a:blip r:embed="rId3" cstate="print"/>
            <a:tile tx="0" ty="0" sx="100000" sy="100000" flip="none" algn="tl"/>
          </a:blip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endParaRPr lang="cs-CZ" sz="3200" b="1" dirty="0"/>
          </a:p>
          <a:p>
            <a:r>
              <a:rPr lang="cs-CZ" sz="3200" b="1" dirty="0" smtClean="0">
                <a:solidFill>
                  <a:srgbClr val="FF0000"/>
                </a:solidFill>
              </a:rPr>
              <a:t>Kolik vidíš kroužkovců?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6149" name="AutoShape 5">
            <a:hlinkClick r:id="" action="ppaction://hlinkshowjump?jump=nextslide" highlightClick="1"/>
          </p:cNvPr>
          <p:cNvSpPr>
            <a:spLocks noChangeArrowheads="1"/>
          </p:cNvSpPr>
          <p:nvPr/>
        </p:nvSpPr>
        <p:spPr bwMode="auto">
          <a:xfrm>
            <a:off x="468313" y="0"/>
            <a:ext cx="649287" cy="1079500"/>
          </a:xfrm>
          <a:prstGeom prst="actionButtonBlank">
            <a:avLst/>
          </a:prstGeom>
          <a:solidFill>
            <a:srgbClr val="92D050"/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r>
              <a:rPr lang="cs-CZ" sz="4000" dirty="0"/>
              <a:t>1.</a:t>
            </a:r>
          </a:p>
        </p:txBody>
      </p:sp>
      <p:sp>
        <p:nvSpPr>
          <p:cNvPr id="6150" name="AutoShape 6"/>
          <p:cNvSpPr>
            <a:spLocks noChangeArrowheads="1"/>
          </p:cNvSpPr>
          <p:nvPr/>
        </p:nvSpPr>
        <p:spPr bwMode="auto">
          <a:xfrm>
            <a:off x="3707904" y="1412776"/>
            <a:ext cx="649287" cy="1042988"/>
          </a:xfrm>
          <a:prstGeom prst="actionButtonBlank">
            <a:avLst/>
          </a:prstGeom>
          <a:solidFill>
            <a:srgbClr val="92D050"/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r>
              <a:rPr lang="cs-CZ" sz="4000" dirty="0"/>
              <a:t>3.</a:t>
            </a:r>
          </a:p>
        </p:txBody>
      </p:sp>
      <p:sp>
        <p:nvSpPr>
          <p:cNvPr id="6151" name="AutoShape 7"/>
          <p:cNvSpPr>
            <a:spLocks noChangeArrowheads="1"/>
          </p:cNvSpPr>
          <p:nvPr/>
        </p:nvSpPr>
        <p:spPr bwMode="auto">
          <a:xfrm>
            <a:off x="4716463" y="0"/>
            <a:ext cx="649287" cy="1042988"/>
          </a:xfrm>
          <a:prstGeom prst="actionButtonBlank">
            <a:avLst/>
          </a:prstGeom>
          <a:solidFill>
            <a:srgbClr val="92D050"/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r>
              <a:rPr lang="cs-CZ" sz="4000" dirty="0"/>
              <a:t>4.</a:t>
            </a:r>
          </a:p>
        </p:txBody>
      </p:sp>
      <p:sp>
        <p:nvSpPr>
          <p:cNvPr id="6152" name="AutoShape 8"/>
          <p:cNvSpPr>
            <a:spLocks noChangeArrowheads="1"/>
          </p:cNvSpPr>
          <p:nvPr/>
        </p:nvSpPr>
        <p:spPr bwMode="auto">
          <a:xfrm>
            <a:off x="4860032" y="4725144"/>
            <a:ext cx="649288" cy="1042988"/>
          </a:xfrm>
          <a:prstGeom prst="actionButtonBlank">
            <a:avLst/>
          </a:prstGeom>
          <a:solidFill>
            <a:srgbClr val="92D050"/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r>
              <a:rPr lang="cs-CZ" sz="4000" dirty="0"/>
              <a:t>2.</a:t>
            </a:r>
          </a:p>
        </p:txBody>
      </p:sp>
      <p:sp>
        <p:nvSpPr>
          <p:cNvPr id="6153" name="AutoShape 10"/>
          <p:cNvSpPr>
            <a:spLocks noChangeArrowheads="1"/>
          </p:cNvSpPr>
          <p:nvPr/>
        </p:nvSpPr>
        <p:spPr bwMode="auto">
          <a:xfrm>
            <a:off x="7956376" y="260648"/>
            <a:ext cx="649288" cy="1042988"/>
          </a:xfrm>
          <a:prstGeom prst="actionButtonBlank">
            <a:avLst/>
          </a:prstGeom>
          <a:solidFill>
            <a:srgbClr val="92D050"/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r>
              <a:rPr lang="cs-CZ" sz="4000" dirty="0"/>
              <a:t>5.</a:t>
            </a:r>
          </a:p>
        </p:txBody>
      </p:sp>
      <p:pic>
        <p:nvPicPr>
          <p:cNvPr id="4098" name="Picture 2" descr="C:\Users\Miky\AppData\Local\Microsoft\Windows\Temporary Internet Files\Content.IE5\TL05DBYX\MC900398569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948264" y="1340768"/>
            <a:ext cx="1599286" cy="2188159"/>
          </a:xfrm>
          <a:prstGeom prst="rect">
            <a:avLst/>
          </a:prstGeom>
          <a:noFill/>
        </p:spPr>
      </p:pic>
      <p:pic>
        <p:nvPicPr>
          <p:cNvPr id="4099" name="Picture 3" descr="C:\Users\Miky\AppData\Local\Microsoft\Windows\Temporary Internet Files\Content.IE5\FCNZ0QNC\MC900057341[2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1331640" y="1628800"/>
            <a:ext cx="1799539" cy="1485900"/>
          </a:xfrm>
          <a:prstGeom prst="rect">
            <a:avLst/>
          </a:prstGeom>
          <a:noFill/>
        </p:spPr>
      </p:pic>
      <p:pic>
        <p:nvPicPr>
          <p:cNvPr id="4100" name="Picture 4" descr="C:\Users\Miky\AppData\Local\Microsoft\Windows\Temporary Internet Files\Content.IE5\08V3PHDY\MM900283572[1].gif"/>
          <p:cNvPicPr>
            <a:picLocks noChangeAspect="1" noChangeArrowheads="1" noCrop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5724128" y="4149080"/>
            <a:ext cx="1746498" cy="1512168"/>
          </a:xfrm>
          <a:prstGeom prst="rect">
            <a:avLst/>
          </a:prstGeom>
          <a:noFill/>
        </p:spPr>
      </p:pic>
      <p:pic>
        <p:nvPicPr>
          <p:cNvPr id="4101" name="Picture 5" descr="C:\Users\Miky\AppData\Local\Microsoft\Windows\Temporary Internet Files\Content.IE5\TL05DBYX\MC900412500[1].wmf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1403648" y="4437112"/>
            <a:ext cx="2292036" cy="937034"/>
          </a:xfrm>
          <a:prstGeom prst="rect">
            <a:avLst/>
          </a:prstGeom>
          <a:noFill/>
        </p:spPr>
      </p:pic>
      <p:pic>
        <p:nvPicPr>
          <p:cNvPr id="4102" name="Picture 6" descr="C:\Users\Miky\AppData\Local\Microsoft\Windows\Temporary Internet Files\Content.IE5\FCNZ0QNC\MM900283578[1].gif"/>
          <p:cNvPicPr>
            <a:picLocks noChangeAspect="1" noChangeArrowheads="1" noCrop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4283968" y="1700808"/>
            <a:ext cx="2209775" cy="1222424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endParaRPr lang="cs-CZ" smtClean="0"/>
          </a:p>
        </p:txBody>
      </p:sp>
      <p:sp>
        <p:nvSpPr>
          <p:cNvPr id="7171" name="Rectangle 3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endParaRPr lang="cs-CZ" smtClean="0"/>
          </a:p>
        </p:txBody>
      </p:sp>
      <p:sp>
        <p:nvSpPr>
          <p:cNvPr id="7172" name="AutoShape 4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0" y="0"/>
            <a:ext cx="9144000" cy="6858000"/>
          </a:xfrm>
          <a:prstGeom prst="actionButtonBlank">
            <a:avLst/>
          </a:prstGeom>
          <a:blipFill>
            <a:blip r:embed="rId3" cstate="print"/>
            <a:tile tx="0" ty="0" sx="100000" sy="100000" flip="none" algn="tl"/>
          </a:blip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Kolik vidíš členovců?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7173" name="AutoShape 10"/>
          <p:cNvSpPr>
            <a:spLocks noChangeArrowheads="1"/>
          </p:cNvSpPr>
          <p:nvPr/>
        </p:nvSpPr>
        <p:spPr bwMode="auto">
          <a:xfrm>
            <a:off x="971550" y="765175"/>
            <a:ext cx="720725" cy="1042988"/>
          </a:xfrm>
          <a:prstGeom prst="actionButtonBlank">
            <a:avLst/>
          </a:prstGeom>
          <a:solidFill>
            <a:srgbClr val="99CC00"/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r>
              <a:rPr lang="cs-CZ" sz="4000"/>
              <a:t>1.</a:t>
            </a:r>
          </a:p>
        </p:txBody>
      </p:sp>
      <p:sp>
        <p:nvSpPr>
          <p:cNvPr id="7174" name="AutoShape 11"/>
          <p:cNvSpPr>
            <a:spLocks noChangeArrowheads="1"/>
          </p:cNvSpPr>
          <p:nvPr/>
        </p:nvSpPr>
        <p:spPr bwMode="auto">
          <a:xfrm>
            <a:off x="4427984" y="4725144"/>
            <a:ext cx="720725" cy="1042988"/>
          </a:xfrm>
          <a:prstGeom prst="actionButtonBlank">
            <a:avLst/>
          </a:prstGeom>
          <a:solidFill>
            <a:srgbClr val="99CC00"/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r>
              <a:rPr lang="cs-CZ" sz="4000" dirty="0"/>
              <a:t>3.</a:t>
            </a:r>
          </a:p>
        </p:txBody>
      </p:sp>
      <p:sp>
        <p:nvSpPr>
          <p:cNvPr id="7175" name="AutoShape 12"/>
          <p:cNvSpPr>
            <a:spLocks noChangeArrowheads="1"/>
          </p:cNvSpPr>
          <p:nvPr/>
        </p:nvSpPr>
        <p:spPr bwMode="auto">
          <a:xfrm>
            <a:off x="6300192" y="620688"/>
            <a:ext cx="648643" cy="1043458"/>
          </a:xfrm>
          <a:prstGeom prst="actionButtonBlank">
            <a:avLst/>
          </a:prstGeom>
          <a:solidFill>
            <a:srgbClr val="99CC00"/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r>
              <a:rPr lang="cs-CZ" sz="4000" dirty="0"/>
              <a:t>4.</a:t>
            </a:r>
          </a:p>
        </p:txBody>
      </p:sp>
      <p:sp>
        <p:nvSpPr>
          <p:cNvPr id="7177" name="AutoShape 14">
            <a:hlinkClick r:id="" action="ppaction://hlinkshowjump?jump=nextslide" highlightClick="1"/>
          </p:cNvPr>
          <p:cNvSpPr>
            <a:spLocks noChangeArrowheads="1"/>
          </p:cNvSpPr>
          <p:nvPr/>
        </p:nvSpPr>
        <p:spPr bwMode="auto">
          <a:xfrm>
            <a:off x="3059832" y="1124744"/>
            <a:ext cx="647700" cy="1042988"/>
          </a:xfrm>
          <a:prstGeom prst="actionButtonBlank">
            <a:avLst/>
          </a:prstGeom>
          <a:solidFill>
            <a:srgbClr val="99CC00"/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r>
              <a:rPr lang="cs-CZ" sz="4000"/>
              <a:t>2.</a:t>
            </a:r>
          </a:p>
        </p:txBody>
      </p:sp>
      <p:pic>
        <p:nvPicPr>
          <p:cNvPr id="5122" name="Picture 2" descr="C:\Users\Miky\AppData\Local\Microsoft\Windows\Temporary Internet Files\Content.IE5\88WX1D57\MC900329479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012160" y="1988840"/>
            <a:ext cx="1813711" cy="1207129"/>
          </a:xfrm>
          <a:prstGeom prst="rect">
            <a:avLst/>
          </a:prstGeom>
          <a:noFill/>
        </p:spPr>
      </p:pic>
      <p:pic>
        <p:nvPicPr>
          <p:cNvPr id="5123" name="Picture 3" descr="C:\Users\Miky\AppData\Local\Microsoft\Windows\Temporary Internet Files\Content.IE5\08V3PHDY\MC900346927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857853" y="2637129"/>
            <a:ext cx="1428293" cy="1583741"/>
          </a:xfrm>
          <a:prstGeom prst="rect">
            <a:avLst/>
          </a:prstGeom>
          <a:noFill/>
        </p:spPr>
      </p:pic>
      <p:pic>
        <p:nvPicPr>
          <p:cNvPr id="5124" name="Picture 4" descr="C:\Users\Miky\AppData\Local\Microsoft\Windows\Temporary Internet Files\Content.IE5\TL05DBYX\MC900436398[1].pn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5940152" y="3717032"/>
            <a:ext cx="1828572" cy="1828572"/>
          </a:xfrm>
          <a:prstGeom prst="rect">
            <a:avLst/>
          </a:prstGeom>
          <a:noFill/>
        </p:spPr>
      </p:pic>
      <p:pic>
        <p:nvPicPr>
          <p:cNvPr id="5125" name="Picture 5" descr="C:\Users\Miky\AppData\Local\Microsoft\Windows\Temporary Internet Files\Content.IE5\FCNZ0QNC\MC900331908[1].wmf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1691680" y="4221088"/>
            <a:ext cx="1450063" cy="1789568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cover dir="ld"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endParaRPr lang="cs-CZ" smtClean="0"/>
          </a:p>
        </p:txBody>
      </p:sp>
      <p:sp>
        <p:nvSpPr>
          <p:cNvPr id="8195" name="Rectangle 3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endParaRPr lang="cs-CZ" smtClean="0"/>
          </a:p>
        </p:txBody>
      </p:sp>
      <p:sp>
        <p:nvSpPr>
          <p:cNvPr id="8196" name="AutoShape 4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0" y="0"/>
            <a:ext cx="9144000" cy="6858000"/>
          </a:xfrm>
          <a:prstGeom prst="actionButtonBlank">
            <a:avLst/>
          </a:prstGeom>
          <a:blipFill>
            <a:blip r:embed="rId3" cstate="print"/>
            <a:tile tx="0" ty="0" sx="100000" sy="100000" flip="none" algn="tl"/>
          </a:blip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Kolik je zde korýšů?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8197" name="AutoShape 12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 flipH="1">
            <a:off x="3779911" y="0"/>
            <a:ext cx="792087" cy="720725"/>
          </a:xfrm>
          <a:prstGeom prst="actionButtonBlank">
            <a:avLst/>
          </a:prstGeom>
          <a:solidFill>
            <a:srgbClr val="92D050"/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r>
              <a:rPr lang="cs-CZ" sz="4000" dirty="0"/>
              <a:t>2.</a:t>
            </a:r>
          </a:p>
        </p:txBody>
      </p:sp>
      <p:sp>
        <p:nvSpPr>
          <p:cNvPr id="8198" name="AutoShape 13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3203848" y="1412775"/>
            <a:ext cx="720452" cy="504056"/>
          </a:xfrm>
          <a:prstGeom prst="actionButtonBlank">
            <a:avLst/>
          </a:prstGeom>
          <a:solidFill>
            <a:srgbClr val="92D050"/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r>
              <a:rPr lang="cs-CZ" sz="4000" dirty="0"/>
              <a:t>3.</a:t>
            </a:r>
          </a:p>
        </p:txBody>
      </p:sp>
      <p:sp>
        <p:nvSpPr>
          <p:cNvPr id="8199" name="AutoShape 14">
            <a:hlinkClick r:id="" action="ppaction://hlinkshowjump?jump=nextslide" highlightClick="1"/>
          </p:cNvPr>
          <p:cNvSpPr>
            <a:spLocks noChangeArrowheads="1"/>
          </p:cNvSpPr>
          <p:nvPr/>
        </p:nvSpPr>
        <p:spPr bwMode="auto">
          <a:xfrm>
            <a:off x="6660232" y="260648"/>
            <a:ext cx="792163" cy="720725"/>
          </a:xfrm>
          <a:prstGeom prst="actionButtonBlank">
            <a:avLst/>
          </a:prstGeom>
          <a:solidFill>
            <a:srgbClr val="92D050"/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r>
              <a:rPr lang="cs-CZ" sz="4000" dirty="0"/>
              <a:t>4.</a:t>
            </a:r>
          </a:p>
        </p:txBody>
      </p:sp>
      <p:sp>
        <p:nvSpPr>
          <p:cNvPr id="8200" name="AutoShape 15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7740352" y="4005064"/>
            <a:ext cx="792162" cy="720725"/>
          </a:xfrm>
          <a:prstGeom prst="actionButtonBlank">
            <a:avLst/>
          </a:prstGeom>
          <a:solidFill>
            <a:srgbClr val="92D050"/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r>
              <a:rPr lang="cs-CZ" sz="4000" dirty="0"/>
              <a:t>5.</a:t>
            </a:r>
          </a:p>
        </p:txBody>
      </p:sp>
      <p:sp>
        <p:nvSpPr>
          <p:cNvPr id="8202" name="AutoShape 17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539750" y="0"/>
            <a:ext cx="792163" cy="720725"/>
          </a:xfrm>
          <a:prstGeom prst="actionButtonBlank">
            <a:avLst/>
          </a:prstGeom>
          <a:solidFill>
            <a:srgbClr val="92D050"/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r>
              <a:rPr lang="cs-CZ" sz="4000"/>
              <a:t>1.</a:t>
            </a:r>
          </a:p>
        </p:txBody>
      </p:sp>
      <p:pic>
        <p:nvPicPr>
          <p:cNvPr id="6146" name="Picture 2" descr="C:\Users\Miky\AppData\Local\Microsoft\Windows\Temporary Internet Files\Content.IE5\08V3PHDY\MC900151197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331640" y="1412776"/>
            <a:ext cx="1826057" cy="1259129"/>
          </a:xfrm>
          <a:prstGeom prst="rect">
            <a:avLst/>
          </a:prstGeom>
          <a:noFill/>
        </p:spPr>
      </p:pic>
      <p:pic>
        <p:nvPicPr>
          <p:cNvPr id="6149" name="Picture 5" descr="C:\Users\Miky\AppData\Local\Microsoft\Windows\Temporary Internet Files\Content.IE5\08V3PHDY\MC900346963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971600" y="4509120"/>
            <a:ext cx="1828800" cy="1324051"/>
          </a:xfrm>
          <a:prstGeom prst="rect">
            <a:avLst/>
          </a:prstGeom>
          <a:noFill/>
        </p:spPr>
      </p:pic>
      <p:pic>
        <p:nvPicPr>
          <p:cNvPr id="6150" name="Picture 6" descr="C:\Users\Miky\AppData\Local\Microsoft\Windows\Temporary Internet Files\Content.IE5\TL05DBYX\MC900151191[1]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3635896" y="2852936"/>
            <a:ext cx="1790395" cy="1974190"/>
          </a:xfrm>
          <a:prstGeom prst="rect">
            <a:avLst/>
          </a:prstGeom>
          <a:noFill/>
        </p:spPr>
      </p:pic>
      <p:pic>
        <p:nvPicPr>
          <p:cNvPr id="6152" name="Picture 8" descr="C:\Users\Miky\AppData\Local\Microsoft\Windows\Temporary Internet Files\Content.IE5\FCNZ0QNC\MC900208302[1].wmf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6444208" y="1196752"/>
            <a:ext cx="2523293" cy="1938111"/>
          </a:xfrm>
          <a:prstGeom prst="rect">
            <a:avLst/>
          </a:prstGeom>
          <a:noFill/>
        </p:spPr>
      </p:pic>
      <p:pic>
        <p:nvPicPr>
          <p:cNvPr id="6153" name="Picture 9" descr="C:\Users\Miky\AppData\Local\Microsoft\Windows\Temporary Internet Files\Content.IE5\88WX1D57\MC900356101[1].wmf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5940152" y="3501008"/>
            <a:ext cx="865937" cy="1815998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wedge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endParaRPr lang="cs-CZ" smtClean="0"/>
          </a:p>
        </p:txBody>
      </p:sp>
      <p:sp>
        <p:nvSpPr>
          <p:cNvPr id="9219" name="Rectangle 3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endParaRPr lang="cs-CZ" smtClean="0"/>
          </a:p>
        </p:txBody>
      </p:sp>
      <p:sp>
        <p:nvSpPr>
          <p:cNvPr id="9220" name="AutoShape 4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0" y="0"/>
            <a:ext cx="9144000" cy="6858000"/>
          </a:xfrm>
          <a:prstGeom prst="actionButtonBlank">
            <a:avLst/>
          </a:prstGeom>
          <a:blipFill>
            <a:blip r:embed="rId3" cstate="print"/>
            <a:tile tx="0" ty="0" sx="100000" sy="100000" flip="none" algn="tl"/>
          </a:blip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Kolik je zde hmyzu?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9221" name="AutoShape 13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827088" y="0"/>
            <a:ext cx="719137" cy="827088"/>
          </a:xfrm>
          <a:prstGeom prst="actionButtonBlank">
            <a:avLst/>
          </a:prstGeom>
          <a:solidFill>
            <a:srgbClr val="92D050"/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r>
              <a:rPr lang="cs-CZ" sz="4000" dirty="0"/>
              <a:t>1.</a:t>
            </a:r>
          </a:p>
        </p:txBody>
      </p:sp>
      <p:sp>
        <p:nvSpPr>
          <p:cNvPr id="9222" name="AutoShape 14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2915816" y="2060848"/>
            <a:ext cx="719137" cy="827088"/>
          </a:xfrm>
          <a:prstGeom prst="actionButtonBlank">
            <a:avLst/>
          </a:prstGeom>
          <a:solidFill>
            <a:srgbClr val="92D050"/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r>
              <a:rPr lang="cs-CZ" sz="4000" dirty="0"/>
              <a:t>2.</a:t>
            </a:r>
          </a:p>
        </p:txBody>
      </p:sp>
      <p:sp>
        <p:nvSpPr>
          <p:cNvPr id="9223" name="AutoShape 15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3563938" y="0"/>
            <a:ext cx="719137" cy="827088"/>
          </a:xfrm>
          <a:prstGeom prst="actionButtonBlank">
            <a:avLst/>
          </a:prstGeom>
          <a:solidFill>
            <a:srgbClr val="92D050"/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r>
              <a:rPr lang="cs-CZ" sz="4000"/>
              <a:t>3.</a:t>
            </a:r>
          </a:p>
        </p:txBody>
      </p:sp>
      <p:sp>
        <p:nvSpPr>
          <p:cNvPr id="9224" name="AutoShape 16">
            <a:hlinkClick r:id="" action="ppaction://hlinkshowjump?jump=nextslide" highlightClick="1"/>
          </p:cNvPr>
          <p:cNvSpPr>
            <a:spLocks noChangeArrowheads="1"/>
          </p:cNvSpPr>
          <p:nvPr/>
        </p:nvSpPr>
        <p:spPr bwMode="auto">
          <a:xfrm>
            <a:off x="2771800" y="5301208"/>
            <a:ext cx="719137" cy="827088"/>
          </a:xfrm>
          <a:prstGeom prst="actionButtonBlank">
            <a:avLst/>
          </a:prstGeom>
          <a:solidFill>
            <a:srgbClr val="92D050"/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r>
              <a:rPr lang="cs-CZ" sz="4000" dirty="0"/>
              <a:t>5.</a:t>
            </a:r>
          </a:p>
        </p:txBody>
      </p:sp>
      <p:sp>
        <p:nvSpPr>
          <p:cNvPr id="9225" name="AutoShape 17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6588224" y="1916832"/>
            <a:ext cx="719138" cy="827088"/>
          </a:xfrm>
          <a:prstGeom prst="actionButtonBlank">
            <a:avLst/>
          </a:prstGeom>
          <a:solidFill>
            <a:srgbClr val="92D050"/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r>
              <a:rPr lang="cs-CZ" sz="4000" dirty="0"/>
              <a:t>4.</a:t>
            </a:r>
          </a:p>
        </p:txBody>
      </p:sp>
      <p:pic>
        <p:nvPicPr>
          <p:cNvPr id="7170" name="Picture 2" descr="C:\Users\Miky\AppData\Local\Microsoft\Windows\Temporary Internet Files\Content.IE5\08V3PHDY\MC900192213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660232" y="3068960"/>
            <a:ext cx="2039421" cy="3384376"/>
          </a:xfrm>
          <a:prstGeom prst="rect">
            <a:avLst/>
          </a:prstGeom>
          <a:noFill/>
        </p:spPr>
      </p:pic>
      <p:pic>
        <p:nvPicPr>
          <p:cNvPr id="7172" name="Picture 4" descr="C:\Users\Miky\AppData\Local\Microsoft\Windows\Temporary Internet Files\Content.IE5\FCNZ0QNC\MP900406524[1]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11560" y="4149080"/>
            <a:ext cx="1470627" cy="2204864"/>
          </a:xfrm>
          <a:prstGeom prst="rect">
            <a:avLst/>
          </a:prstGeom>
          <a:noFill/>
        </p:spPr>
      </p:pic>
      <p:pic>
        <p:nvPicPr>
          <p:cNvPr id="7173" name="Picture 5" descr="C:\Users\Miky\AppData\Local\Microsoft\Windows\Temporary Internet Files\Content.IE5\88WX1D57\MP900406971[1]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3851920" y="1196752"/>
            <a:ext cx="2216020" cy="1772816"/>
          </a:xfrm>
          <a:prstGeom prst="rect">
            <a:avLst/>
          </a:prstGeom>
          <a:noFill/>
        </p:spPr>
      </p:pic>
      <p:pic>
        <p:nvPicPr>
          <p:cNvPr id="7174" name="Picture 6" descr="C:\Users\Miky\AppData\Local\Microsoft\Windows\Temporary Internet Files\Content.IE5\08V3PHDY\MP900407220[2].jp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4211960" y="3573016"/>
            <a:ext cx="2085688" cy="3131591"/>
          </a:xfrm>
          <a:prstGeom prst="rect">
            <a:avLst/>
          </a:prstGeom>
          <a:noFill/>
        </p:spPr>
      </p:pic>
      <p:pic>
        <p:nvPicPr>
          <p:cNvPr id="7175" name="Picture 7" descr="C:\Users\Miky\AppData\Local\Microsoft\Windows\Temporary Internet Files\Content.IE5\88WX1D57\MP900289457[1].jpg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7596336" y="1619086"/>
            <a:ext cx="1324744" cy="1571825"/>
          </a:xfrm>
          <a:prstGeom prst="rect">
            <a:avLst/>
          </a:prstGeom>
          <a:noFill/>
        </p:spPr>
      </p:pic>
      <p:pic>
        <p:nvPicPr>
          <p:cNvPr id="7176" name="Picture 8" descr="C:\Users\Miky\AppData\Local\Microsoft\Windows\Temporary Internet Files\Content.IE5\08V3PHDY\MP900175476[1].jpg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395536" y="1340768"/>
            <a:ext cx="2376264" cy="1560413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circle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0000"/>
          </a:solidFill>
        </p:spPr>
        <p:txBody>
          <a:bodyPr/>
          <a:lstStyle/>
          <a:p>
            <a:r>
              <a:rPr lang="cs-CZ" dirty="0" smtClean="0"/>
              <a:t>Výborně !!!</a:t>
            </a:r>
            <a:endParaRPr lang="cs-CZ" dirty="0"/>
          </a:p>
        </p:txBody>
      </p:sp>
      <p:pic>
        <p:nvPicPr>
          <p:cNvPr id="4" name="j0214098.wav">
            <a:hlinkClick r:id="" action="ppaction://media"/>
          </p:cNvPr>
          <p:cNvPicPr>
            <a:picLocks noGrp="1" noRot="1" noChangeAspect="1"/>
          </p:cNvPicPr>
          <p:nvPr>
            <p:ph idx="1"/>
            <a:wavAudioFile r:embed="rId1" name="j0214098.wav"/>
          </p:nvPr>
        </p:nvPicPr>
        <p:blipFill>
          <a:blip r:embed="rId3" cstate="print"/>
          <a:stretch>
            <a:fillRect/>
          </a:stretch>
        </p:blipFill>
        <p:spPr>
          <a:xfrm>
            <a:off x="4283968" y="4509120"/>
            <a:ext cx="304800" cy="304800"/>
          </a:xfrm>
          <a:prstGeom prst="rect">
            <a:avLst/>
          </a:prstGeom>
        </p:spPr>
      </p:pic>
      <p:pic>
        <p:nvPicPr>
          <p:cNvPr id="8194" name="Picture 2" descr="C:\Users\Miky\AppData\Local\Microsoft\Windows\Temporary Internet Files\Content.IE5\TL05DBYX\MC900432487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347864" y="2132856"/>
            <a:ext cx="1847850" cy="1984375"/>
          </a:xfrm>
          <a:prstGeom prst="rect">
            <a:avLst/>
          </a:prstGeom>
          <a:noFill/>
        </p:spPr>
      </p:pic>
      <p:pic>
        <p:nvPicPr>
          <p:cNvPr id="8195" name="Picture 3" descr="C:\Users\Miky\AppData\Local\Microsoft\Windows\Temporary Internet Files\Content.IE5\FCNZ0QNC\MC900084062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660232" y="4077072"/>
            <a:ext cx="1705436" cy="2337813"/>
          </a:xfrm>
          <a:prstGeom prst="rect">
            <a:avLst/>
          </a:prstGeom>
          <a:noFill/>
        </p:spPr>
      </p:pic>
      <p:pic>
        <p:nvPicPr>
          <p:cNvPr id="8196" name="Picture 4" descr="C:\Users\Miky\AppData\Local\Microsoft\Windows\Temporary Internet Files\Content.IE5\88WX1D57\MC900052681[1]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6444208" y="2924944"/>
            <a:ext cx="1826057" cy="840334"/>
          </a:xfrm>
          <a:prstGeom prst="rect">
            <a:avLst/>
          </a:prstGeom>
          <a:noFill/>
        </p:spPr>
      </p:pic>
      <p:pic>
        <p:nvPicPr>
          <p:cNvPr id="8197" name="Picture 5" descr="C:\Users\Miky\AppData\Local\Microsoft\Windows\Temporary Internet Files\Content.IE5\08V3PHDY\MC900052670[1].wmf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539552" y="4581128"/>
            <a:ext cx="1791310" cy="1671523"/>
          </a:xfrm>
          <a:prstGeom prst="rect">
            <a:avLst/>
          </a:prstGeom>
          <a:noFill/>
        </p:spPr>
      </p:pic>
      <p:pic>
        <p:nvPicPr>
          <p:cNvPr id="8198" name="Picture 6" descr="C:\Users\Miky\AppData\Local\Microsoft\Windows\Temporary Internet Files\Content.IE5\TL05DBYX\MC900052705[1].wmf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3707904" y="5013176"/>
            <a:ext cx="1826057" cy="1282903"/>
          </a:xfrm>
          <a:prstGeom prst="rect">
            <a:avLst/>
          </a:prstGeom>
          <a:noFill/>
        </p:spPr>
      </p:pic>
      <p:pic>
        <p:nvPicPr>
          <p:cNvPr id="8199" name="Picture 7" descr="C:\Users\Miky\AppData\Local\Microsoft\Windows\Temporary Internet Files\Content.IE5\FCNZ0QNC\MC900052793[1].wmf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827584" y="1556792"/>
            <a:ext cx="1692554" cy="1811426"/>
          </a:xfrm>
          <a:prstGeom prst="rect">
            <a:avLst/>
          </a:prstGeom>
          <a:noFill/>
        </p:spPr>
      </p:pic>
      <p:pic>
        <p:nvPicPr>
          <p:cNvPr id="8200" name="Picture 8" descr="C:\Users\Miky\AppData\Local\Microsoft\Windows\Temporary Internet Files\Content.IE5\88WX1D57\MC900052691[1].wmf"/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5580112" y="1268760"/>
            <a:ext cx="1246411" cy="1346450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zo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745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>
                <p:cTn id="7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>
            <a:grpSpLocks/>
          </p:cNvGrpSpPr>
          <p:nvPr/>
        </p:nvGrpSpPr>
        <p:grpSpPr bwMode="auto">
          <a:xfrm>
            <a:off x="212725" y="317500"/>
            <a:ext cx="7491413" cy="1149350"/>
            <a:chOff x="134" y="200"/>
            <a:chExt cx="4719" cy="724"/>
          </a:xfrm>
        </p:grpSpPr>
        <p:pic>
          <p:nvPicPr>
            <p:cNvPr id="23556" name="Picture 3"/>
            <p:cNvPicPr>
              <a:picLocks noChangeAspect="1" noChangeArrowheads="1"/>
            </p:cNvPicPr>
            <p:nvPr/>
          </p:nvPicPr>
          <p:blipFill>
            <a:blip r:embed="rId3" cstate="print"/>
            <a:srcRect/>
            <a:stretch>
              <a:fillRect/>
            </a:stretch>
          </p:blipFill>
          <p:spPr bwMode="auto">
            <a:xfrm>
              <a:off x="134" y="200"/>
              <a:ext cx="4720" cy="725"/>
            </a:xfrm>
            <a:prstGeom prst="rect">
              <a:avLst/>
            </a:prstGeom>
            <a:noFill/>
            <a:ln w="9525">
              <a:noFill/>
              <a:round/>
              <a:headEnd/>
              <a:tailEnd/>
            </a:ln>
            <a:effectLst/>
          </p:spPr>
        </p:pic>
        <p:sp>
          <p:nvSpPr>
            <p:cNvPr id="23557" name="Text Box 4"/>
            <p:cNvSpPr txBox="1">
              <a:spLocks noChangeArrowheads="1"/>
            </p:cNvSpPr>
            <p:nvPr/>
          </p:nvSpPr>
          <p:spPr bwMode="auto">
            <a:xfrm>
              <a:off x="134" y="200"/>
              <a:ext cx="4720" cy="725"/>
            </a:xfrm>
            <a:prstGeom prst="rect">
              <a:avLst/>
            </a:prstGeom>
            <a:noFill/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</p:grpSp>
      <p:sp>
        <p:nvSpPr>
          <p:cNvPr id="23555" name="Text Box 5"/>
          <p:cNvSpPr txBox="1">
            <a:spLocks noChangeArrowheads="1"/>
          </p:cNvSpPr>
          <p:nvPr/>
        </p:nvSpPr>
        <p:spPr bwMode="auto">
          <a:xfrm>
            <a:off x="457200" y="1609725"/>
            <a:ext cx="7239000" cy="4846638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lIns="90000" tIns="46800" rIns="90000" bIns="46800"/>
          <a:lstStyle/>
          <a:p>
            <a:pPr marL="269875" indent="-269875" defTabSz="449263">
              <a:spcBef>
                <a:spcPts val="600"/>
              </a:spcBef>
              <a:buClr>
                <a:srgbClr val="B13F9A"/>
              </a:buClr>
              <a:buSzPct val="73000"/>
              <a:buFont typeface="Wingdings 2" pitchFamily="16" charset="2"/>
              <a:buChar char=""/>
              <a:tabLst>
                <a:tab pos="269875" algn="l"/>
                <a:tab pos="717550" algn="l"/>
                <a:tab pos="1166813" algn="l"/>
                <a:tab pos="1616075" algn="l"/>
                <a:tab pos="2065338" algn="l"/>
                <a:tab pos="2514600" algn="l"/>
                <a:tab pos="2963863" algn="l"/>
                <a:tab pos="3413125" algn="l"/>
                <a:tab pos="3862388" algn="l"/>
                <a:tab pos="4311650" algn="l"/>
                <a:tab pos="4760913" algn="l"/>
                <a:tab pos="5210175" algn="l"/>
                <a:tab pos="5659438" algn="l"/>
                <a:tab pos="6108700" algn="l"/>
                <a:tab pos="6557963" algn="l"/>
                <a:tab pos="7007225" algn="l"/>
                <a:tab pos="7456488" algn="l"/>
                <a:tab pos="7905750" algn="l"/>
                <a:tab pos="8355013" algn="l"/>
                <a:tab pos="8804275" algn="l"/>
                <a:tab pos="9253538" algn="l"/>
              </a:tabLst>
            </a:pPr>
            <a:r>
              <a:rPr lang="en-GB" sz="1600">
                <a:solidFill>
                  <a:srgbClr val="CCCCFF"/>
                </a:solidFill>
                <a:latin typeface="Trebuchet MS" pitchFamily="32" charset="0"/>
                <a:cs typeface="Arial Unicode MS" charset="0"/>
                <a:hlinkClick r:id="rId4"/>
              </a:rPr>
              <a:t>WWW.OFFICE.MICROSOFT.COM</a:t>
            </a:r>
          </a:p>
          <a:p>
            <a:pPr marL="269875" indent="-269875" defTabSz="449263">
              <a:spcBef>
                <a:spcPts val="600"/>
              </a:spcBef>
              <a:buClr>
                <a:srgbClr val="B13F9A"/>
              </a:buClr>
              <a:buSzPct val="73000"/>
              <a:buFont typeface="Wingdings 2" pitchFamily="16" charset="2"/>
              <a:buNone/>
              <a:tabLst>
                <a:tab pos="269875" algn="l"/>
                <a:tab pos="717550" algn="l"/>
                <a:tab pos="1166813" algn="l"/>
                <a:tab pos="1616075" algn="l"/>
                <a:tab pos="2065338" algn="l"/>
                <a:tab pos="2514600" algn="l"/>
                <a:tab pos="2963863" algn="l"/>
                <a:tab pos="3413125" algn="l"/>
                <a:tab pos="3862388" algn="l"/>
                <a:tab pos="4311650" algn="l"/>
                <a:tab pos="4760913" algn="l"/>
                <a:tab pos="5210175" algn="l"/>
                <a:tab pos="5659438" algn="l"/>
                <a:tab pos="6108700" algn="l"/>
                <a:tab pos="6557963" algn="l"/>
                <a:tab pos="7007225" algn="l"/>
                <a:tab pos="7456488" algn="l"/>
                <a:tab pos="7905750" algn="l"/>
                <a:tab pos="8355013" algn="l"/>
                <a:tab pos="8804275" algn="l"/>
                <a:tab pos="9253538" algn="l"/>
              </a:tabLst>
            </a:pPr>
            <a:endParaRPr lang="en-GB" sz="1600">
              <a:solidFill>
                <a:srgbClr val="000000"/>
              </a:solidFill>
              <a:latin typeface="Trebuchet MS" pitchFamily="32" charset="0"/>
              <a:cs typeface="Arial Unicode MS" charset="0"/>
            </a:endParaRPr>
          </a:p>
          <a:p>
            <a:pPr marL="269875" indent="-269875" defTabSz="449263">
              <a:spcBef>
                <a:spcPts val="600"/>
              </a:spcBef>
              <a:buClr>
                <a:srgbClr val="B13F9A"/>
              </a:buClr>
              <a:buSzPct val="73000"/>
              <a:buFont typeface="Wingdings 2" pitchFamily="16" charset="2"/>
              <a:buNone/>
              <a:tabLst>
                <a:tab pos="269875" algn="l"/>
                <a:tab pos="717550" algn="l"/>
                <a:tab pos="1166813" algn="l"/>
                <a:tab pos="1616075" algn="l"/>
                <a:tab pos="2065338" algn="l"/>
                <a:tab pos="2514600" algn="l"/>
                <a:tab pos="2963863" algn="l"/>
                <a:tab pos="3413125" algn="l"/>
                <a:tab pos="3862388" algn="l"/>
                <a:tab pos="4311650" algn="l"/>
                <a:tab pos="4760913" algn="l"/>
                <a:tab pos="5210175" algn="l"/>
                <a:tab pos="5659438" algn="l"/>
                <a:tab pos="6108700" algn="l"/>
                <a:tab pos="6557963" algn="l"/>
                <a:tab pos="7007225" algn="l"/>
                <a:tab pos="7456488" algn="l"/>
                <a:tab pos="7905750" algn="l"/>
                <a:tab pos="8355013" algn="l"/>
                <a:tab pos="8804275" algn="l"/>
                <a:tab pos="9253538" algn="l"/>
              </a:tabLst>
            </a:pPr>
            <a:endParaRPr lang="en-GB" sz="1600">
              <a:solidFill>
                <a:srgbClr val="000000"/>
              </a:solidFill>
              <a:latin typeface="Trebuchet MS" pitchFamily="32" charset="0"/>
              <a:cs typeface="Arial Unicode MS" charset="0"/>
            </a:endParaRPr>
          </a:p>
        </p:txBody>
      </p:sp>
    </p:spTree>
  </p:cSld>
  <p:clrMapOvr>
    <a:masterClrMapping/>
  </p:clrMapOvr>
  <p:transition spd="slow">
    <p:split orient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116</TotalTime>
  <Words>163</Words>
  <Application>Microsoft Office PowerPoint</Application>
  <PresentationFormat>Předvádění na obrazovce (4:3)</PresentationFormat>
  <Paragraphs>81</Paragraphs>
  <Slides>11</Slides>
  <Notes>7</Notes>
  <HiddenSlides>0</HiddenSlides>
  <MMClips>1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systému Office</vt:lpstr>
      <vt:lpstr>Prezentace aplikace PowerPoint</vt:lpstr>
      <vt:lpstr>ANOTACE</vt:lpstr>
      <vt:lpstr>Prezentace aplikace PowerPoint</vt:lpstr>
      <vt:lpstr>Bezobratlí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Výborně !!!</vt:lpstr>
      <vt:lpstr>Prezentace aplikace PowerPoint</vt:lpstr>
    </vt:vector>
  </TitlesOfParts>
  <Company>Microsoft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Kristýna Krupková</dc:creator>
  <cp:lastModifiedBy>Dana</cp:lastModifiedBy>
  <cp:revision>18</cp:revision>
  <dcterms:created xsi:type="dcterms:W3CDTF">2011-06-20T10:40:08Z</dcterms:created>
  <dcterms:modified xsi:type="dcterms:W3CDTF">2013-04-01T10:42:13Z</dcterms:modified>
</cp:coreProperties>
</file>