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VY_32_INOVACE_17_Voda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Člověk a jeho svět-Rozmanitost přírody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VY_32_INOVACE_17_Voda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Člověk a jeho svět-Rozmanitost přírody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9CD4A7-12BB-4998-82B0-75249A1FB28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EA356E-BC02-4E18-9483-70E305D582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83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8.gi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gif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05861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Prvouka - 3. ročník ZŠ</a:t>
            </a:r>
          </a:p>
          <a:p>
            <a:r>
              <a:rPr lang="cs-CZ" dirty="0" smtClean="0"/>
              <a:t>Člověk </a:t>
            </a:r>
            <a:r>
              <a:rPr lang="cs-CZ" dirty="0" smtClean="0"/>
              <a:t>a jeho </a:t>
            </a:r>
            <a:r>
              <a:rPr lang="cs-CZ" dirty="0" smtClean="0"/>
              <a:t>svět-Rozmanitost přírody-Voda</a:t>
            </a:r>
            <a:endParaRPr lang="cs-CZ" dirty="0" smtClean="0"/>
          </a:p>
          <a:p>
            <a:r>
              <a:rPr lang="cs-CZ" dirty="0" smtClean="0"/>
              <a:t>Seznámení s učivem, tajenky, doplňovačky, doplňování vět</a:t>
            </a:r>
          </a:p>
          <a:p>
            <a:r>
              <a:rPr lang="cs-CZ" dirty="0" smtClean="0"/>
              <a:t>Skupenství vody,voda v domácnostech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je látka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kapalná.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Své skupenství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mění.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kupenství kapalné: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Miky\AppData\Local\Microsoft\Windows\Temporary Internet Files\Content.IE5\FCNZ0QNC\MC9004404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7622" y="2996952"/>
            <a:ext cx="2743200" cy="274320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FCNZ0QNC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3560" y="3131300"/>
            <a:ext cx="1797050" cy="1651000"/>
          </a:xfrm>
          <a:prstGeom prst="rect">
            <a:avLst/>
          </a:prstGeom>
          <a:noFill/>
        </p:spPr>
      </p:pic>
      <p:sp>
        <p:nvSpPr>
          <p:cNvPr id="7" name="Šipka dolů 6"/>
          <p:cNvSpPr/>
          <p:nvPr/>
        </p:nvSpPr>
        <p:spPr>
          <a:xfrm rot="1656751">
            <a:off x="3645306" y="4013393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7369769" y="410677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42873" y="5085184"/>
            <a:ext cx="1562472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éšť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30849" y="5085184"/>
            <a:ext cx="1562472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rosa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301608" cy="472838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/>
              <a:t>Ve skupenství pevném: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led                           jinovatka         sníh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        kroupy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Miky\AppData\Local\Microsoft\Windows\Temporary Internet Files\Content.IE5\08V3PHDY\MP9003167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348880"/>
            <a:ext cx="2064712" cy="1369592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FCNZ0QNC\MP9001451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204864"/>
            <a:ext cx="2374315" cy="1567048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88WX1D57\MP9004075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18194" y="2204864"/>
            <a:ext cx="1933110" cy="1546488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FCNZ0QNC\MM900282764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4509120"/>
            <a:ext cx="1027614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Ve skupenství plynném: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                mlha                             pára</a:t>
            </a:r>
          </a:p>
          <a:p>
            <a:endParaRPr lang="cs-CZ" dirty="0"/>
          </a:p>
        </p:txBody>
      </p:sp>
      <p:pic>
        <p:nvPicPr>
          <p:cNvPr id="3074" name="Picture 2" descr="C:\Users\Miky\AppData\Local\Microsoft\Windows\Temporary Internet Files\Content.IE5\08V3PHDY\MP9004486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348880"/>
            <a:ext cx="3815916" cy="2543944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88WX1D57\MC9003513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708920"/>
            <a:ext cx="1707078" cy="1789568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 rot="6274366">
            <a:off x="5749092" y="4107603"/>
            <a:ext cx="2312739" cy="215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6274366">
            <a:off x="2514576" y="3963587"/>
            <a:ext cx="2312739" cy="215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Voda v domácnosti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Voda v domácnosti je:</a:t>
            </a:r>
          </a:p>
          <a:p>
            <a:r>
              <a:rPr lang="cs-CZ" dirty="0" smtClean="0"/>
              <a:t> …………………</a:t>
            </a:r>
          </a:p>
          <a:p>
            <a:r>
              <a:rPr lang="cs-CZ" dirty="0" smtClean="0"/>
              <a:t>…………………</a:t>
            </a:r>
          </a:p>
          <a:p>
            <a:r>
              <a:rPr lang="cs-CZ" dirty="0" smtClean="0"/>
              <a:t>………………..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Druhy najdeš v tajence: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60032" y="1916832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</a:p>
          <a:p>
            <a:pPr algn="ctr"/>
            <a:r>
              <a:rPr lang="cs-CZ" dirty="0" smtClean="0"/>
              <a:t>pit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60032" y="2852936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</a:p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96136" y="1916832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</a:p>
          <a:p>
            <a:pPr algn="ctr"/>
            <a:r>
              <a:rPr lang="cs-CZ" dirty="0" err="1" smtClean="0"/>
              <a:t>vá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60032" y="3789040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3.</a:t>
            </a:r>
          </a:p>
          <a:p>
            <a:r>
              <a:rPr lang="cs-CZ" dirty="0" smtClean="0"/>
              <a:t>    do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96136" y="2852936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3.</a:t>
            </a:r>
          </a:p>
          <a:p>
            <a:pPr algn="ctr"/>
            <a:r>
              <a:rPr lang="cs-CZ" dirty="0" err="1" smtClean="0"/>
              <a:t>ko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96136" y="3789040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2.</a:t>
            </a:r>
          </a:p>
          <a:p>
            <a:r>
              <a:rPr lang="cs-CZ" dirty="0" smtClean="0"/>
              <a:t>     </a:t>
            </a:r>
            <a:r>
              <a:rPr lang="cs-CZ" dirty="0" err="1" smtClean="0"/>
              <a:t>ná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4725144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1.</a:t>
            </a:r>
          </a:p>
          <a:p>
            <a:r>
              <a:rPr lang="cs-CZ" dirty="0" smtClean="0"/>
              <a:t>  od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860032" y="4725144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2.</a:t>
            </a:r>
          </a:p>
          <a:p>
            <a:r>
              <a:rPr lang="cs-CZ" dirty="0" smtClean="0"/>
              <a:t>    žit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96136" y="5661248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4.</a:t>
            </a:r>
          </a:p>
          <a:p>
            <a:r>
              <a:rPr lang="cs-CZ" dirty="0" smtClean="0"/>
              <a:t>  </a:t>
            </a:r>
            <a:r>
              <a:rPr lang="cs-CZ" dirty="0" err="1" smtClean="0"/>
              <a:t>vá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60032" y="5661248"/>
            <a:ext cx="914400" cy="91440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2.</a:t>
            </a:r>
          </a:p>
          <a:p>
            <a:r>
              <a:rPr lang="cs-CZ" dirty="0" smtClean="0"/>
              <a:t>    </a:t>
            </a:r>
            <a:r>
              <a:rPr lang="cs-CZ" dirty="0" err="1" smtClean="0"/>
              <a:t>pa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08V3PHDY\MC9002224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420888"/>
            <a:ext cx="1511394" cy="1512168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FCNZ0QNC\MP90044862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60648"/>
            <a:ext cx="817053" cy="1224136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08V3PHDY\MC9004405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221088"/>
            <a:ext cx="12192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Oběh vody v přírodě</a:t>
            </a:r>
            <a:endParaRPr lang="cs-CZ" dirty="0"/>
          </a:p>
        </p:txBody>
      </p:sp>
      <p:pic>
        <p:nvPicPr>
          <p:cNvPr id="5122" name="Picture 2" descr="C:\Users\Miky\AppData\Local\Microsoft\Windows\Temporary Internet Files\Content.IE5\88WX1D57\MC900278850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916832"/>
            <a:ext cx="4485271" cy="324036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TL05DBYX\MP9004337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2733" y="2653680"/>
            <a:ext cx="2584189" cy="1733560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88WX1D57\MP9004031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412776"/>
            <a:ext cx="1870936" cy="2448272"/>
          </a:xfrm>
          <a:prstGeom prst="rect">
            <a:avLst/>
          </a:prstGeom>
          <a:noFill/>
        </p:spPr>
      </p:pic>
      <p:pic>
        <p:nvPicPr>
          <p:cNvPr id="5126" name="Picture 6" descr="C:\Users\Miky\AppData\Local\Microsoft\Windows\Temporary Internet Files\Content.IE5\PFEOQ44G\MC9001982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4266978" y="4127071"/>
            <a:ext cx="1104693" cy="4173047"/>
          </a:xfrm>
          <a:prstGeom prst="rect">
            <a:avLst/>
          </a:prstGeom>
          <a:noFill/>
        </p:spPr>
      </p:pic>
      <p:pic>
        <p:nvPicPr>
          <p:cNvPr id="10" name="Picture 8" descr="C:\Users\Miky\AppData\Local\Microsoft\Windows\Temporary Internet Files\Content.IE5\FCNZ0QNC\MM900282764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1484784"/>
            <a:ext cx="1027614" cy="1080120"/>
          </a:xfrm>
          <a:prstGeom prst="rect">
            <a:avLst/>
          </a:prstGeom>
          <a:noFill/>
        </p:spPr>
      </p:pic>
      <p:pic>
        <p:nvPicPr>
          <p:cNvPr id="1026" name="Picture 2" descr="C:\Users\Dana\AppData\Local\Microsoft\Windows\Temporary Internet Files\Content.IE5\HFLBR8VS\MM900046651[2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232248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Doplníš správně věty?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2500"/>
          </a:bodyPr>
          <a:lstStyle/>
          <a:p>
            <a:r>
              <a:rPr lang="cs-CZ" dirty="0" smtClean="0"/>
              <a:t>Voda se vypařuje z …………. .</a:t>
            </a:r>
          </a:p>
          <a:p>
            <a:r>
              <a:rPr lang="cs-CZ" dirty="0" smtClean="0"/>
              <a:t>Mění se v  ……..  a stoupá vzhůru.</a:t>
            </a:r>
          </a:p>
          <a:p>
            <a:r>
              <a:rPr lang="cs-CZ" dirty="0" smtClean="0"/>
              <a:t>Ve větších výškách se ochlazuje a </a:t>
            </a:r>
          </a:p>
          <a:p>
            <a:pPr marL="0" indent="0">
              <a:buNone/>
            </a:pPr>
            <a:r>
              <a:rPr lang="cs-CZ" dirty="0" smtClean="0"/>
              <a:t>    v podobě …….. se vrací zpět na zem.</a:t>
            </a:r>
          </a:p>
          <a:p>
            <a:r>
              <a:rPr lang="cs-CZ" dirty="0" smtClean="0"/>
              <a:t>Část se znovu …..…..,část se vsákne do země, kde</a:t>
            </a:r>
          </a:p>
          <a:p>
            <a:pPr marL="0" indent="0">
              <a:buNone/>
            </a:pPr>
            <a:r>
              <a:rPr lang="cs-CZ" dirty="0" smtClean="0"/>
              <a:t>    vytváří podzemní vody , část stéká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  </a:t>
            </a:r>
            <a:r>
              <a:rPr lang="cs-CZ" dirty="0" smtClean="0"/>
              <a:t>potoků, z  </a:t>
            </a:r>
            <a:r>
              <a:rPr lang="cs-CZ" dirty="0" smtClean="0"/>
              <a:t>potoků do………. a ty vodu odvádějí            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zpět </a:t>
            </a:r>
            <a:r>
              <a:rPr lang="cs-CZ" dirty="0" smtClean="0"/>
              <a:t>do ………… a ………… .</a:t>
            </a:r>
          </a:p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PFEOQ44G\MC9003825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0648"/>
            <a:ext cx="1152128" cy="1080120"/>
          </a:xfrm>
          <a:prstGeom prst="rect">
            <a:avLst/>
          </a:prstGeom>
          <a:noFill/>
        </p:spPr>
      </p:pic>
      <p:pic>
        <p:nvPicPr>
          <p:cNvPr id="1026" name="Picture 2" descr="C:\Users\Dana\AppData\Local\Microsoft\Windows\Temporary Internet Files\Content.IE5\1AUJ13JM\MM90031576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252" y="5517232"/>
            <a:ext cx="100415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M3TY2DVT\MM90004657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44" y="2693504"/>
            <a:ext cx="1296144" cy="10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M3TY2DVT\MM90004105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282" y="291040"/>
            <a:ext cx="864096" cy="117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6HVMEIDX\MM90028276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33668"/>
            <a:ext cx="1017996" cy="101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Křížovka- vodní zdroje v přírodě</a:t>
            </a:r>
            <a:endParaRPr lang="cs-CZ" dirty="0"/>
          </a:p>
        </p:txBody>
      </p:sp>
      <p:sp>
        <p:nvSpPr>
          <p:cNvPr id="35" name="Zástupný symbol pro obsah 3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Vodní zdroje umím _ _ _ _ _ 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hnutý roh 3"/>
          <p:cNvSpPr/>
          <p:nvPr/>
        </p:nvSpPr>
        <p:spPr>
          <a:xfrm>
            <a:off x="2051720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roh 5"/>
          <p:cNvSpPr/>
          <p:nvPr/>
        </p:nvSpPr>
        <p:spPr>
          <a:xfrm>
            <a:off x="3563888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7" name="Ohnutý roh 6"/>
          <p:cNvSpPr/>
          <p:nvPr/>
        </p:nvSpPr>
        <p:spPr>
          <a:xfrm>
            <a:off x="3059832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roh 7"/>
          <p:cNvSpPr/>
          <p:nvPr/>
        </p:nvSpPr>
        <p:spPr>
          <a:xfrm>
            <a:off x="2555776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9" name="Ohnutý roh 8"/>
          <p:cNvSpPr/>
          <p:nvPr/>
        </p:nvSpPr>
        <p:spPr>
          <a:xfrm>
            <a:off x="4067944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hnutý roh 9"/>
          <p:cNvSpPr/>
          <p:nvPr/>
        </p:nvSpPr>
        <p:spPr>
          <a:xfrm>
            <a:off x="3563888" y="2204864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Ohnutý roh 10"/>
          <p:cNvSpPr/>
          <p:nvPr/>
        </p:nvSpPr>
        <p:spPr>
          <a:xfrm>
            <a:off x="5580112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hnutý roh 11"/>
          <p:cNvSpPr/>
          <p:nvPr/>
        </p:nvSpPr>
        <p:spPr>
          <a:xfrm>
            <a:off x="5076056" y="1700808"/>
            <a:ext cx="482352" cy="50405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hnutý roh 12"/>
          <p:cNvSpPr/>
          <p:nvPr/>
        </p:nvSpPr>
        <p:spPr>
          <a:xfrm>
            <a:off x="4572000" y="1700808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hnutý roh 13"/>
          <p:cNvSpPr/>
          <p:nvPr/>
        </p:nvSpPr>
        <p:spPr>
          <a:xfrm>
            <a:off x="5580112" y="2204864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Ohnutý roh 14"/>
          <p:cNvSpPr/>
          <p:nvPr/>
        </p:nvSpPr>
        <p:spPr>
          <a:xfrm>
            <a:off x="5076056" y="2204864"/>
            <a:ext cx="482352" cy="50405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hnutý roh 15"/>
          <p:cNvSpPr/>
          <p:nvPr/>
        </p:nvSpPr>
        <p:spPr>
          <a:xfrm>
            <a:off x="4572000" y="2204864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hnutý roh 16"/>
          <p:cNvSpPr/>
          <p:nvPr/>
        </p:nvSpPr>
        <p:spPr>
          <a:xfrm>
            <a:off x="4067944" y="2204864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hnutý roh 17"/>
          <p:cNvSpPr/>
          <p:nvPr/>
        </p:nvSpPr>
        <p:spPr>
          <a:xfrm>
            <a:off x="4067944" y="2708920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9" name="Ohnutý roh 18"/>
          <p:cNvSpPr/>
          <p:nvPr/>
        </p:nvSpPr>
        <p:spPr>
          <a:xfrm>
            <a:off x="4572000" y="2708920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hnutý roh 19"/>
          <p:cNvSpPr/>
          <p:nvPr/>
        </p:nvSpPr>
        <p:spPr>
          <a:xfrm>
            <a:off x="6588224" y="2708920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hnutý roh 20"/>
          <p:cNvSpPr/>
          <p:nvPr/>
        </p:nvSpPr>
        <p:spPr>
          <a:xfrm>
            <a:off x="5580112" y="2708920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hnutý roh 21"/>
          <p:cNvSpPr/>
          <p:nvPr/>
        </p:nvSpPr>
        <p:spPr>
          <a:xfrm>
            <a:off x="5076056" y="2708920"/>
            <a:ext cx="482352" cy="50405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hnutý roh 22"/>
          <p:cNvSpPr/>
          <p:nvPr/>
        </p:nvSpPr>
        <p:spPr>
          <a:xfrm>
            <a:off x="6084168" y="2708920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hnutý roh 24"/>
          <p:cNvSpPr/>
          <p:nvPr/>
        </p:nvSpPr>
        <p:spPr>
          <a:xfrm>
            <a:off x="6084168" y="3212976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6" name="Ohnutý roh 25"/>
          <p:cNvSpPr/>
          <p:nvPr/>
        </p:nvSpPr>
        <p:spPr>
          <a:xfrm>
            <a:off x="5580112" y="3212976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hnutý roh 26"/>
          <p:cNvSpPr/>
          <p:nvPr/>
        </p:nvSpPr>
        <p:spPr>
          <a:xfrm>
            <a:off x="5076056" y="3212976"/>
            <a:ext cx="482352" cy="50405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hnutý roh 27"/>
          <p:cNvSpPr/>
          <p:nvPr/>
        </p:nvSpPr>
        <p:spPr>
          <a:xfrm>
            <a:off x="6588224" y="3212976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hnutý roh 28"/>
          <p:cNvSpPr/>
          <p:nvPr/>
        </p:nvSpPr>
        <p:spPr>
          <a:xfrm>
            <a:off x="7020272" y="3717032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hnutý roh 29"/>
          <p:cNvSpPr/>
          <p:nvPr/>
        </p:nvSpPr>
        <p:spPr>
          <a:xfrm>
            <a:off x="6516216" y="3717032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hnutý roh 30"/>
          <p:cNvSpPr/>
          <p:nvPr/>
        </p:nvSpPr>
        <p:spPr>
          <a:xfrm>
            <a:off x="6084168" y="3717032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hnutý roh 31"/>
          <p:cNvSpPr/>
          <p:nvPr/>
        </p:nvSpPr>
        <p:spPr>
          <a:xfrm>
            <a:off x="5580112" y="3717032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hnutý roh 32"/>
          <p:cNvSpPr/>
          <p:nvPr/>
        </p:nvSpPr>
        <p:spPr>
          <a:xfrm>
            <a:off x="5076056" y="3717032"/>
            <a:ext cx="482352" cy="504056"/>
          </a:xfrm>
          <a:prstGeom prst="foldedCorner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hnutý roh 33"/>
          <p:cNvSpPr/>
          <p:nvPr/>
        </p:nvSpPr>
        <p:spPr>
          <a:xfrm>
            <a:off x="4572000" y="3717032"/>
            <a:ext cx="482352" cy="504056"/>
          </a:xfrm>
          <a:prstGeom prst="foldedCorner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242</Words>
  <Application>Microsoft Office PowerPoint</Application>
  <PresentationFormat>Předvádění na obrazovce (4:3)</PresentationFormat>
  <Paragraphs>90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VODA</vt:lpstr>
      <vt:lpstr>Voda </vt:lpstr>
      <vt:lpstr>Voda</vt:lpstr>
      <vt:lpstr>Voda v domácnosti</vt:lpstr>
      <vt:lpstr>Oběh vody v přírodě</vt:lpstr>
      <vt:lpstr>Doplníš správně věty?</vt:lpstr>
      <vt:lpstr>Křížovka- vodní zdroje v přírodě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32</cp:revision>
  <dcterms:created xsi:type="dcterms:W3CDTF">2011-06-20T10:40:08Z</dcterms:created>
  <dcterms:modified xsi:type="dcterms:W3CDTF">2013-06-25T19:47:02Z</dcterms:modified>
</cp:coreProperties>
</file>