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71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VY_32_INOVACE_19_Savci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ACCE4CD-BE2F-4801-8551-C0CAE5DD6140}" type="doc">
      <dgm:prSet loTypeId="urn:microsoft.com/office/officeart/2005/8/layout/cycle4#1" loCatId="cycle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317AD3A9-82BE-4D7D-ACA5-EFB1D893B63C}">
      <dgm:prSet phldrT="[Text]"/>
      <dgm:spPr/>
      <dgm:t>
        <a:bodyPr/>
        <a:lstStyle/>
        <a:p>
          <a:r>
            <a:rPr lang="cs-CZ" dirty="0" smtClean="0"/>
            <a:t>masožravci</a:t>
          </a:r>
          <a:endParaRPr lang="cs-CZ" dirty="0"/>
        </a:p>
      </dgm:t>
    </dgm:pt>
    <dgm:pt modelId="{F2CAEFA7-C9ED-4B03-9E5D-5E5B3805FD72}" type="parTrans" cxnId="{9B0BC287-7DFC-45F7-90D5-10BD472545F2}">
      <dgm:prSet/>
      <dgm:spPr/>
      <dgm:t>
        <a:bodyPr/>
        <a:lstStyle/>
        <a:p>
          <a:endParaRPr lang="cs-CZ"/>
        </a:p>
      </dgm:t>
    </dgm:pt>
    <dgm:pt modelId="{36FF0944-B8CF-4813-96AD-10BF57A158B4}" type="sibTrans" cxnId="{9B0BC287-7DFC-45F7-90D5-10BD472545F2}">
      <dgm:prSet/>
      <dgm:spPr/>
      <dgm:t>
        <a:bodyPr/>
        <a:lstStyle/>
        <a:p>
          <a:endParaRPr lang="cs-CZ"/>
        </a:p>
      </dgm:t>
    </dgm:pt>
    <dgm:pt modelId="{05466F67-5E20-40BF-AFA5-DBF64B8B153C}">
      <dgm:prSet phldrT="[Text]"/>
      <dgm:spPr/>
      <dgm:t>
        <a:bodyPr/>
        <a:lstStyle/>
        <a:p>
          <a:r>
            <a:rPr lang="cs-CZ" dirty="0" smtClean="0"/>
            <a:t>Živí se živočišnou potravou</a:t>
          </a:r>
          <a:endParaRPr lang="cs-CZ" dirty="0"/>
        </a:p>
      </dgm:t>
    </dgm:pt>
    <dgm:pt modelId="{890849DC-CA70-4CE4-991A-89DF80D6247D}" type="parTrans" cxnId="{BDC89644-79A4-4CE3-B9B3-08BC91F26BA5}">
      <dgm:prSet/>
      <dgm:spPr/>
      <dgm:t>
        <a:bodyPr/>
        <a:lstStyle/>
        <a:p>
          <a:endParaRPr lang="cs-CZ"/>
        </a:p>
      </dgm:t>
    </dgm:pt>
    <dgm:pt modelId="{EBC9653F-B8C5-40D8-A0C3-4023439A5590}" type="sibTrans" cxnId="{BDC89644-79A4-4CE3-B9B3-08BC91F26BA5}">
      <dgm:prSet/>
      <dgm:spPr/>
      <dgm:t>
        <a:bodyPr/>
        <a:lstStyle/>
        <a:p>
          <a:endParaRPr lang="cs-CZ"/>
        </a:p>
      </dgm:t>
    </dgm:pt>
    <dgm:pt modelId="{ED3991D4-54A1-46B1-B69B-136945B32105}">
      <dgm:prSet phldrT="[Text]"/>
      <dgm:spPr/>
      <dgm:t>
        <a:bodyPr/>
        <a:lstStyle/>
        <a:p>
          <a:r>
            <a:rPr lang="cs-CZ" dirty="0" smtClean="0"/>
            <a:t>býložravci</a:t>
          </a:r>
          <a:endParaRPr lang="cs-CZ" dirty="0"/>
        </a:p>
      </dgm:t>
    </dgm:pt>
    <dgm:pt modelId="{1D81249C-DDCE-436E-8D16-CC30E157D2F2}" type="parTrans" cxnId="{E9450941-4620-4F2A-8594-02304D40C386}">
      <dgm:prSet/>
      <dgm:spPr/>
      <dgm:t>
        <a:bodyPr/>
        <a:lstStyle/>
        <a:p>
          <a:endParaRPr lang="cs-CZ"/>
        </a:p>
      </dgm:t>
    </dgm:pt>
    <dgm:pt modelId="{0FC7E2E3-FEEC-4E56-818D-B249C2CFEB80}" type="sibTrans" cxnId="{E9450941-4620-4F2A-8594-02304D40C386}">
      <dgm:prSet/>
      <dgm:spPr/>
      <dgm:t>
        <a:bodyPr/>
        <a:lstStyle/>
        <a:p>
          <a:endParaRPr lang="cs-CZ"/>
        </a:p>
      </dgm:t>
    </dgm:pt>
    <dgm:pt modelId="{473CC893-4D74-4D82-BBA9-91BFADD56BEC}">
      <dgm:prSet phldrT="[Text]"/>
      <dgm:spPr/>
      <dgm:t>
        <a:bodyPr/>
        <a:lstStyle/>
        <a:p>
          <a:r>
            <a:rPr lang="cs-CZ" dirty="0" smtClean="0"/>
            <a:t>Živí se rostlinnou potravou</a:t>
          </a:r>
          <a:endParaRPr lang="cs-CZ" dirty="0"/>
        </a:p>
      </dgm:t>
    </dgm:pt>
    <dgm:pt modelId="{2FA72D1B-DBAB-44FF-B03F-FF9E8587CEA8}" type="parTrans" cxnId="{60D72331-CD22-4A46-AA3B-952A293CEA0F}">
      <dgm:prSet/>
      <dgm:spPr/>
      <dgm:t>
        <a:bodyPr/>
        <a:lstStyle/>
        <a:p>
          <a:endParaRPr lang="cs-CZ"/>
        </a:p>
      </dgm:t>
    </dgm:pt>
    <dgm:pt modelId="{5CC004FD-BD61-4909-86A4-314432DD186E}" type="sibTrans" cxnId="{60D72331-CD22-4A46-AA3B-952A293CEA0F}">
      <dgm:prSet/>
      <dgm:spPr/>
      <dgm:t>
        <a:bodyPr/>
        <a:lstStyle/>
        <a:p>
          <a:endParaRPr lang="cs-CZ"/>
        </a:p>
      </dgm:t>
    </dgm:pt>
    <dgm:pt modelId="{AF4EEB7A-D0C0-4A01-8ADF-57E75F156F98}">
      <dgm:prSet phldrT="[Text]"/>
      <dgm:spPr/>
      <dgm:t>
        <a:bodyPr/>
        <a:lstStyle/>
        <a:p>
          <a:r>
            <a:rPr lang="cs-CZ" dirty="0" smtClean="0"/>
            <a:t>všežravci</a:t>
          </a:r>
          <a:endParaRPr lang="cs-CZ" dirty="0"/>
        </a:p>
      </dgm:t>
    </dgm:pt>
    <dgm:pt modelId="{0C2C4F49-FA10-4DE2-9951-FFBE0F90A44A}" type="parTrans" cxnId="{8729758E-7B27-46B0-9A50-B9E0605659AA}">
      <dgm:prSet/>
      <dgm:spPr/>
      <dgm:t>
        <a:bodyPr/>
        <a:lstStyle/>
        <a:p>
          <a:endParaRPr lang="cs-CZ"/>
        </a:p>
      </dgm:t>
    </dgm:pt>
    <dgm:pt modelId="{55116CBA-3A32-4CCE-A771-012B56E0FFD5}" type="sibTrans" cxnId="{8729758E-7B27-46B0-9A50-B9E0605659AA}">
      <dgm:prSet/>
      <dgm:spPr/>
      <dgm:t>
        <a:bodyPr/>
        <a:lstStyle/>
        <a:p>
          <a:endParaRPr lang="cs-CZ"/>
        </a:p>
      </dgm:t>
    </dgm:pt>
    <dgm:pt modelId="{0608A61F-CFFF-4C26-A17D-5B66612CF6A3}">
      <dgm:prSet phldrT="[Text]"/>
      <dgm:spPr/>
      <dgm:t>
        <a:bodyPr/>
        <a:lstStyle/>
        <a:p>
          <a:r>
            <a:rPr lang="cs-CZ" dirty="0" smtClean="0"/>
            <a:t>Živí se rostlinnou i živočišnou potravou</a:t>
          </a:r>
          <a:endParaRPr lang="cs-CZ" dirty="0"/>
        </a:p>
      </dgm:t>
    </dgm:pt>
    <dgm:pt modelId="{5A2787BB-3245-415E-A2F3-9E9A15CF1656}" type="parTrans" cxnId="{1E2CCF91-2986-42BE-AA37-B717D2DE3F54}">
      <dgm:prSet/>
      <dgm:spPr/>
      <dgm:t>
        <a:bodyPr/>
        <a:lstStyle/>
        <a:p>
          <a:endParaRPr lang="cs-CZ"/>
        </a:p>
      </dgm:t>
    </dgm:pt>
    <dgm:pt modelId="{F8726780-F188-4E84-9BC0-CC5C85594E74}" type="sibTrans" cxnId="{1E2CCF91-2986-42BE-AA37-B717D2DE3F54}">
      <dgm:prSet/>
      <dgm:spPr/>
      <dgm:t>
        <a:bodyPr/>
        <a:lstStyle/>
        <a:p>
          <a:endParaRPr lang="cs-CZ"/>
        </a:p>
      </dgm:t>
    </dgm:pt>
    <dgm:pt modelId="{D7ECB449-5C9C-4F29-8504-4664046B5E0B}">
      <dgm:prSet phldrT="[Text]"/>
      <dgm:spPr/>
      <dgm:t>
        <a:bodyPr/>
        <a:lstStyle/>
        <a:p>
          <a:r>
            <a:rPr lang="cs-CZ" dirty="0" smtClean="0"/>
            <a:t>hmyzožravci</a:t>
          </a:r>
          <a:endParaRPr lang="cs-CZ" dirty="0"/>
        </a:p>
      </dgm:t>
    </dgm:pt>
    <dgm:pt modelId="{8C2445A2-F07A-4F95-A144-330C5A887F7E}" type="parTrans" cxnId="{7CF106E2-CB12-45BC-9278-0727281C7D6B}">
      <dgm:prSet/>
      <dgm:spPr/>
      <dgm:t>
        <a:bodyPr/>
        <a:lstStyle/>
        <a:p>
          <a:endParaRPr lang="cs-CZ"/>
        </a:p>
      </dgm:t>
    </dgm:pt>
    <dgm:pt modelId="{198BEF46-389B-40BA-9CAF-F999D17F0C2F}" type="sibTrans" cxnId="{7CF106E2-CB12-45BC-9278-0727281C7D6B}">
      <dgm:prSet/>
      <dgm:spPr/>
      <dgm:t>
        <a:bodyPr/>
        <a:lstStyle/>
        <a:p>
          <a:endParaRPr lang="cs-CZ"/>
        </a:p>
      </dgm:t>
    </dgm:pt>
    <dgm:pt modelId="{8481DF50-D8CA-4CB1-A257-A534A7BE76C8}">
      <dgm:prSet phldrT="[Text]"/>
      <dgm:spPr/>
      <dgm:t>
        <a:bodyPr/>
        <a:lstStyle/>
        <a:p>
          <a:r>
            <a:rPr lang="cs-CZ" dirty="0" smtClean="0"/>
            <a:t>Živí se hmyzem</a:t>
          </a:r>
          <a:endParaRPr lang="cs-CZ" dirty="0"/>
        </a:p>
      </dgm:t>
    </dgm:pt>
    <dgm:pt modelId="{63DDD542-522D-4E45-BDEC-1B47F61D3111}" type="parTrans" cxnId="{5547D9B2-FE4A-42A6-80A3-DCA8A278D69C}">
      <dgm:prSet/>
      <dgm:spPr/>
      <dgm:t>
        <a:bodyPr/>
        <a:lstStyle/>
        <a:p>
          <a:endParaRPr lang="cs-CZ"/>
        </a:p>
      </dgm:t>
    </dgm:pt>
    <dgm:pt modelId="{D849423A-E0F3-4FA6-BC9A-4696965B60AB}" type="sibTrans" cxnId="{5547D9B2-FE4A-42A6-80A3-DCA8A278D69C}">
      <dgm:prSet/>
      <dgm:spPr/>
      <dgm:t>
        <a:bodyPr/>
        <a:lstStyle/>
        <a:p>
          <a:endParaRPr lang="cs-CZ"/>
        </a:p>
      </dgm:t>
    </dgm:pt>
    <dgm:pt modelId="{FB93C312-3531-44B4-BFA5-D54E34B25B0B}" type="pres">
      <dgm:prSet presAssocID="{6ACCE4CD-BE2F-4801-8551-C0CAE5DD6140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ACC63D1-B7E5-4D96-AA06-496CC77CBE77}" type="pres">
      <dgm:prSet presAssocID="{6ACCE4CD-BE2F-4801-8551-C0CAE5DD6140}" presName="children" presStyleCnt="0"/>
      <dgm:spPr/>
    </dgm:pt>
    <dgm:pt modelId="{AA16492B-F2AC-4179-B7FD-DDD67AB801EF}" type="pres">
      <dgm:prSet presAssocID="{6ACCE4CD-BE2F-4801-8551-C0CAE5DD6140}" presName="child1group" presStyleCnt="0"/>
      <dgm:spPr/>
    </dgm:pt>
    <dgm:pt modelId="{98D40FFB-CB57-49CC-802E-1978B9CE1516}" type="pres">
      <dgm:prSet presAssocID="{6ACCE4CD-BE2F-4801-8551-C0CAE5DD6140}" presName="child1" presStyleLbl="bgAcc1" presStyleIdx="0" presStyleCnt="4"/>
      <dgm:spPr/>
      <dgm:t>
        <a:bodyPr/>
        <a:lstStyle/>
        <a:p>
          <a:endParaRPr lang="cs-CZ"/>
        </a:p>
      </dgm:t>
    </dgm:pt>
    <dgm:pt modelId="{F2B39198-E9DE-47E0-996D-D656F8FFE825}" type="pres">
      <dgm:prSet presAssocID="{6ACCE4CD-BE2F-4801-8551-C0CAE5DD6140}" presName="child1Text" presStyleLbl="b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53B601-3E6D-4CF3-B70D-1BC3B2DEB368}" type="pres">
      <dgm:prSet presAssocID="{6ACCE4CD-BE2F-4801-8551-C0CAE5DD6140}" presName="child2group" presStyleCnt="0"/>
      <dgm:spPr/>
    </dgm:pt>
    <dgm:pt modelId="{453BD106-F058-43C2-BF8B-DEFE110F8334}" type="pres">
      <dgm:prSet presAssocID="{6ACCE4CD-BE2F-4801-8551-C0CAE5DD6140}" presName="child2" presStyleLbl="bgAcc1" presStyleIdx="1" presStyleCnt="4"/>
      <dgm:spPr/>
      <dgm:t>
        <a:bodyPr/>
        <a:lstStyle/>
        <a:p>
          <a:endParaRPr lang="cs-CZ"/>
        </a:p>
      </dgm:t>
    </dgm:pt>
    <dgm:pt modelId="{3F549B34-9982-4ABE-AFB3-E04145134A79}" type="pres">
      <dgm:prSet presAssocID="{6ACCE4CD-BE2F-4801-8551-C0CAE5DD6140}" presName="child2Text" presStyleLbl="b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E682BA-F0FB-4DBE-AD15-C7DD80AF4E9E}" type="pres">
      <dgm:prSet presAssocID="{6ACCE4CD-BE2F-4801-8551-C0CAE5DD6140}" presName="child3group" presStyleCnt="0"/>
      <dgm:spPr/>
    </dgm:pt>
    <dgm:pt modelId="{900C900A-260B-44EB-B3F6-4248F030DD8D}" type="pres">
      <dgm:prSet presAssocID="{6ACCE4CD-BE2F-4801-8551-C0CAE5DD6140}" presName="child3" presStyleLbl="bgAcc1" presStyleIdx="2" presStyleCnt="4"/>
      <dgm:spPr/>
      <dgm:t>
        <a:bodyPr/>
        <a:lstStyle/>
        <a:p>
          <a:endParaRPr lang="cs-CZ"/>
        </a:p>
      </dgm:t>
    </dgm:pt>
    <dgm:pt modelId="{4685FD2F-C313-43A0-98E8-9788FAF04AEB}" type="pres">
      <dgm:prSet presAssocID="{6ACCE4CD-BE2F-4801-8551-C0CAE5DD6140}" presName="child3Text" presStyleLbl="b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B9A79B-269B-41FA-9858-20059618A5C3}" type="pres">
      <dgm:prSet presAssocID="{6ACCE4CD-BE2F-4801-8551-C0CAE5DD6140}" presName="child4group" presStyleCnt="0"/>
      <dgm:spPr/>
    </dgm:pt>
    <dgm:pt modelId="{6C675B7C-7351-41BD-B0F9-A9CFF5F35942}" type="pres">
      <dgm:prSet presAssocID="{6ACCE4CD-BE2F-4801-8551-C0CAE5DD6140}" presName="child4" presStyleLbl="bgAcc1" presStyleIdx="3" presStyleCnt="4"/>
      <dgm:spPr/>
      <dgm:t>
        <a:bodyPr/>
        <a:lstStyle/>
        <a:p>
          <a:endParaRPr lang="cs-CZ"/>
        </a:p>
      </dgm:t>
    </dgm:pt>
    <dgm:pt modelId="{C7EA9741-C2FA-4879-A35E-683093C463B8}" type="pres">
      <dgm:prSet presAssocID="{6ACCE4CD-BE2F-4801-8551-C0CAE5DD6140}" presName="child4Text" presStyleLbl="b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0D5333-AFAB-4806-835D-F6A1FBEDA1C1}" type="pres">
      <dgm:prSet presAssocID="{6ACCE4CD-BE2F-4801-8551-C0CAE5DD6140}" presName="childPlaceholder" presStyleCnt="0"/>
      <dgm:spPr/>
    </dgm:pt>
    <dgm:pt modelId="{2831678C-41EE-4503-A2B1-CC3541399F05}" type="pres">
      <dgm:prSet presAssocID="{6ACCE4CD-BE2F-4801-8551-C0CAE5DD6140}" presName="circle" presStyleCnt="0"/>
      <dgm:spPr/>
    </dgm:pt>
    <dgm:pt modelId="{B342D578-89E8-4875-BDD3-39596D41E094}" type="pres">
      <dgm:prSet presAssocID="{6ACCE4CD-BE2F-4801-8551-C0CAE5DD6140}" presName="quadrant1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A97B14-D190-41F2-B9B3-681F5B3432C3}" type="pres">
      <dgm:prSet presAssocID="{6ACCE4CD-BE2F-4801-8551-C0CAE5DD6140}" presName="quadrant2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20E7BF-FAE8-4E16-909D-0C197DFB9048}" type="pres">
      <dgm:prSet presAssocID="{6ACCE4CD-BE2F-4801-8551-C0CAE5DD6140}" presName="quadrant3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D75C41-8C42-4AAE-A9CA-10ED2E638067}" type="pres">
      <dgm:prSet presAssocID="{6ACCE4CD-BE2F-4801-8551-C0CAE5DD6140}" presName="quadrant4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3DD904-674A-410F-94C8-577B9142390D}" type="pres">
      <dgm:prSet presAssocID="{6ACCE4CD-BE2F-4801-8551-C0CAE5DD6140}" presName="quadrantPlaceholder" presStyleCnt="0"/>
      <dgm:spPr/>
    </dgm:pt>
    <dgm:pt modelId="{3618DC7A-00C8-4A34-9422-2B8955204F31}" type="pres">
      <dgm:prSet presAssocID="{6ACCE4CD-BE2F-4801-8551-C0CAE5DD6140}" presName="center1" presStyleLbl="fgShp" presStyleIdx="0" presStyleCnt="2"/>
      <dgm:spPr/>
    </dgm:pt>
    <dgm:pt modelId="{3B645780-845B-4B4B-9A3B-24AE2DECC851}" type="pres">
      <dgm:prSet presAssocID="{6ACCE4CD-BE2F-4801-8551-C0CAE5DD6140}" presName="center2" presStyleLbl="fgShp" presStyleIdx="1" presStyleCnt="2"/>
      <dgm:spPr/>
    </dgm:pt>
  </dgm:ptLst>
  <dgm:cxnLst>
    <dgm:cxn modelId="{1FBA2573-57B4-48E1-ABEC-7DCE3E72EF8C}" type="presOf" srcId="{8481DF50-D8CA-4CB1-A257-A534A7BE76C8}" destId="{C7EA9741-C2FA-4879-A35E-683093C463B8}" srcOrd="1" destOrd="0" presId="urn:microsoft.com/office/officeart/2005/8/layout/cycle4#1"/>
    <dgm:cxn modelId="{A690A956-158F-4BD7-A786-3E77C5387714}" type="presOf" srcId="{AF4EEB7A-D0C0-4A01-8ADF-57E75F156F98}" destId="{C020E7BF-FAE8-4E16-909D-0C197DFB9048}" srcOrd="0" destOrd="0" presId="urn:microsoft.com/office/officeart/2005/8/layout/cycle4#1"/>
    <dgm:cxn modelId="{1167B32D-1D66-467B-9A82-55CB70E10456}" type="presOf" srcId="{0608A61F-CFFF-4C26-A17D-5B66612CF6A3}" destId="{4685FD2F-C313-43A0-98E8-9788FAF04AEB}" srcOrd="1" destOrd="0" presId="urn:microsoft.com/office/officeart/2005/8/layout/cycle4#1"/>
    <dgm:cxn modelId="{7CF106E2-CB12-45BC-9278-0727281C7D6B}" srcId="{6ACCE4CD-BE2F-4801-8551-C0CAE5DD6140}" destId="{D7ECB449-5C9C-4F29-8504-4664046B5E0B}" srcOrd="3" destOrd="0" parTransId="{8C2445A2-F07A-4F95-A144-330C5A887F7E}" sibTransId="{198BEF46-389B-40BA-9CAF-F999D17F0C2F}"/>
    <dgm:cxn modelId="{38A8CE78-A928-465A-95C6-9D3853432CBF}" type="presOf" srcId="{ED3991D4-54A1-46B1-B69B-136945B32105}" destId="{11A97B14-D190-41F2-B9B3-681F5B3432C3}" srcOrd="0" destOrd="0" presId="urn:microsoft.com/office/officeart/2005/8/layout/cycle4#1"/>
    <dgm:cxn modelId="{920FB8D4-564D-4D29-AE87-81C8C120F1D9}" type="presOf" srcId="{473CC893-4D74-4D82-BBA9-91BFADD56BEC}" destId="{3F549B34-9982-4ABE-AFB3-E04145134A79}" srcOrd="1" destOrd="0" presId="urn:microsoft.com/office/officeart/2005/8/layout/cycle4#1"/>
    <dgm:cxn modelId="{5547D9B2-FE4A-42A6-80A3-DCA8A278D69C}" srcId="{D7ECB449-5C9C-4F29-8504-4664046B5E0B}" destId="{8481DF50-D8CA-4CB1-A257-A534A7BE76C8}" srcOrd="0" destOrd="0" parTransId="{63DDD542-522D-4E45-BDEC-1B47F61D3111}" sibTransId="{D849423A-E0F3-4FA6-BC9A-4696965B60AB}"/>
    <dgm:cxn modelId="{7C62ABF0-1B2B-4B99-A393-B517AA9BB695}" type="presOf" srcId="{0608A61F-CFFF-4C26-A17D-5B66612CF6A3}" destId="{900C900A-260B-44EB-B3F6-4248F030DD8D}" srcOrd="0" destOrd="0" presId="urn:microsoft.com/office/officeart/2005/8/layout/cycle4#1"/>
    <dgm:cxn modelId="{60D72331-CD22-4A46-AA3B-952A293CEA0F}" srcId="{ED3991D4-54A1-46B1-B69B-136945B32105}" destId="{473CC893-4D74-4D82-BBA9-91BFADD56BEC}" srcOrd="0" destOrd="0" parTransId="{2FA72D1B-DBAB-44FF-B03F-FF9E8587CEA8}" sibTransId="{5CC004FD-BD61-4909-86A4-314432DD186E}"/>
    <dgm:cxn modelId="{076BE714-D398-41EF-8718-859EBE60AE02}" type="presOf" srcId="{8481DF50-D8CA-4CB1-A257-A534A7BE76C8}" destId="{6C675B7C-7351-41BD-B0F9-A9CFF5F35942}" srcOrd="0" destOrd="0" presId="urn:microsoft.com/office/officeart/2005/8/layout/cycle4#1"/>
    <dgm:cxn modelId="{45DDC70E-F920-4544-846F-7A1E8CCEC2E5}" type="presOf" srcId="{D7ECB449-5C9C-4F29-8504-4664046B5E0B}" destId="{87D75C41-8C42-4AAE-A9CA-10ED2E638067}" srcOrd="0" destOrd="0" presId="urn:microsoft.com/office/officeart/2005/8/layout/cycle4#1"/>
    <dgm:cxn modelId="{B75ADF4E-D798-4FBD-99FD-9CAD08A7877B}" type="presOf" srcId="{6ACCE4CD-BE2F-4801-8551-C0CAE5DD6140}" destId="{FB93C312-3531-44B4-BFA5-D54E34B25B0B}" srcOrd="0" destOrd="0" presId="urn:microsoft.com/office/officeart/2005/8/layout/cycle4#1"/>
    <dgm:cxn modelId="{9B0BC287-7DFC-45F7-90D5-10BD472545F2}" srcId="{6ACCE4CD-BE2F-4801-8551-C0CAE5DD6140}" destId="{317AD3A9-82BE-4D7D-ACA5-EFB1D893B63C}" srcOrd="0" destOrd="0" parTransId="{F2CAEFA7-C9ED-4B03-9E5D-5E5B3805FD72}" sibTransId="{36FF0944-B8CF-4813-96AD-10BF57A158B4}"/>
    <dgm:cxn modelId="{4BB08FE4-8354-4C1C-8B10-3D9B321DE88A}" type="presOf" srcId="{317AD3A9-82BE-4D7D-ACA5-EFB1D893B63C}" destId="{B342D578-89E8-4875-BDD3-39596D41E094}" srcOrd="0" destOrd="0" presId="urn:microsoft.com/office/officeart/2005/8/layout/cycle4#1"/>
    <dgm:cxn modelId="{11B6B55F-2D01-4352-AE02-CBD5CF7783A5}" type="presOf" srcId="{473CC893-4D74-4D82-BBA9-91BFADD56BEC}" destId="{453BD106-F058-43C2-BF8B-DEFE110F8334}" srcOrd="0" destOrd="0" presId="urn:microsoft.com/office/officeart/2005/8/layout/cycle4#1"/>
    <dgm:cxn modelId="{E9450941-4620-4F2A-8594-02304D40C386}" srcId="{6ACCE4CD-BE2F-4801-8551-C0CAE5DD6140}" destId="{ED3991D4-54A1-46B1-B69B-136945B32105}" srcOrd="1" destOrd="0" parTransId="{1D81249C-DDCE-436E-8D16-CC30E157D2F2}" sibTransId="{0FC7E2E3-FEEC-4E56-818D-B249C2CFEB80}"/>
    <dgm:cxn modelId="{BDC89644-79A4-4CE3-B9B3-08BC91F26BA5}" srcId="{317AD3A9-82BE-4D7D-ACA5-EFB1D893B63C}" destId="{05466F67-5E20-40BF-AFA5-DBF64B8B153C}" srcOrd="0" destOrd="0" parTransId="{890849DC-CA70-4CE4-991A-89DF80D6247D}" sibTransId="{EBC9653F-B8C5-40D8-A0C3-4023439A5590}"/>
    <dgm:cxn modelId="{077536ED-CB04-47AF-9058-8CAF7B190B67}" type="presOf" srcId="{05466F67-5E20-40BF-AFA5-DBF64B8B153C}" destId="{98D40FFB-CB57-49CC-802E-1978B9CE1516}" srcOrd="0" destOrd="0" presId="urn:microsoft.com/office/officeart/2005/8/layout/cycle4#1"/>
    <dgm:cxn modelId="{1E2CCF91-2986-42BE-AA37-B717D2DE3F54}" srcId="{AF4EEB7A-D0C0-4A01-8ADF-57E75F156F98}" destId="{0608A61F-CFFF-4C26-A17D-5B66612CF6A3}" srcOrd="0" destOrd="0" parTransId="{5A2787BB-3245-415E-A2F3-9E9A15CF1656}" sibTransId="{F8726780-F188-4E84-9BC0-CC5C85594E74}"/>
    <dgm:cxn modelId="{868F4406-4139-4080-89B5-23FD1312BBE3}" type="presOf" srcId="{05466F67-5E20-40BF-AFA5-DBF64B8B153C}" destId="{F2B39198-E9DE-47E0-996D-D656F8FFE825}" srcOrd="1" destOrd="0" presId="urn:microsoft.com/office/officeart/2005/8/layout/cycle4#1"/>
    <dgm:cxn modelId="{8729758E-7B27-46B0-9A50-B9E0605659AA}" srcId="{6ACCE4CD-BE2F-4801-8551-C0CAE5DD6140}" destId="{AF4EEB7A-D0C0-4A01-8ADF-57E75F156F98}" srcOrd="2" destOrd="0" parTransId="{0C2C4F49-FA10-4DE2-9951-FFBE0F90A44A}" sibTransId="{55116CBA-3A32-4CCE-A771-012B56E0FFD5}"/>
    <dgm:cxn modelId="{65EF2FC0-0EEB-4BAA-A198-C865441C5AAC}" type="presParOf" srcId="{FB93C312-3531-44B4-BFA5-D54E34B25B0B}" destId="{DACC63D1-B7E5-4D96-AA06-496CC77CBE77}" srcOrd="0" destOrd="0" presId="urn:microsoft.com/office/officeart/2005/8/layout/cycle4#1"/>
    <dgm:cxn modelId="{1AC07D21-2F22-40E5-BFFA-A38CF842ED40}" type="presParOf" srcId="{DACC63D1-B7E5-4D96-AA06-496CC77CBE77}" destId="{AA16492B-F2AC-4179-B7FD-DDD67AB801EF}" srcOrd="0" destOrd="0" presId="urn:microsoft.com/office/officeart/2005/8/layout/cycle4#1"/>
    <dgm:cxn modelId="{D07262CD-14C8-415A-92BF-B1C8F80002B1}" type="presParOf" srcId="{AA16492B-F2AC-4179-B7FD-DDD67AB801EF}" destId="{98D40FFB-CB57-49CC-802E-1978B9CE1516}" srcOrd="0" destOrd="0" presId="urn:microsoft.com/office/officeart/2005/8/layout/cycle4#1"/>
    <dgm:cxn modelId="{A6688302-7B67-419F-A530-52E84763C517}" type="presParOf" srcId="{AA16492B-F2AC-4179-B7FD-DDD67AB801EF}" destId="{F2B39198-E9DE-47E0-996D-D656F8FFE825}" srcOrd="1" destOrd="0" presId="urn:microsoft.com/office/officeart/2005/8/layout/cycle4#1"/>
    <dgm:cxn modelId="{5D7AE2B5-94F0-4B2F-BEA1-F0AE9CB1C76F}" type="presParOf" srcId="{DACC63D1-B7E5-4D96-AA06-496CC77CBE77}" destId="{3D53B601-3E6D-4CF3-B70D-1BC3B2DEB368}" srcOrd="1" destOrd="0" presId="urn:microsoft.com/office/officeart/2005/8/layout/cycle4#1"/>
    <dgm:cxn modelId="{332F18FD-CDCB-4160-B8FB-C4AFF2FDF88B}" type="presParOf" srcId="{3D53B601-3E6D-4CF3-B70D-1BC3B2DEB368}" destId="{453BD106-F058-43C2-BF8B-DEFE110F8334}" srcOrd="0" destOrd="0" presId="urn:microsoft.com/office/officeart/2005/8/layout/cycle4#1"/>
    <dgm:cxn modelId="{25ED23B2-FCD7-4BF1-8F93-D72C4E5B746A}" type="presParOf" srcId="{3D53B601-3E6D-4CF3-B70D-1BC3B2DEB368}" destId="{3F549B34-9982-4ABE-AFB3-E04145134A79}" srcOrd="1" destOrd="0" presId="urn:microsoft.com/office/officeart/2005/8/layout/cycle4#1"/>
    <dgm:cxn modelId="{0912BEB0-574E-4694-9B6F-C38671532033}" type="presParOf" srcId="{DACC63D1-B7E5-4D96-AA06-496CC77CBE77}" destId="{DFE682BA-F0FB-4DBE-AD15-C7DD80AF4E9E}" srcOrd="2" destOrd="0" presId="urn:microsoft.com/office/officeart/2005/8/layout/cycle4#1"/>
    <dgm:cxn modelId="{E3D7CCB4-0E71-4F07-BDC6-772B52973DF4}" type="presParOf" srcId="{DFE682BA-F0FB-4DBE-AD15-C7DD80AF4E9E}" destId="{900C900A-260B-44EB-B3F6-4248F030DD8D}" srcOrd="0" destOrd="0" presId="urn:microsoft.com/office/officeart/2005/8/layout/cycle4#1"/>
    <dgm:cxn modelId="{C6F11038-CCB7-4489-8ABB-4B9F60CB3ADF}" type="presParOf" srcId="{DFE682BA-F0FB-4DBE-AD15-C7DD80AF4E9E}" destId="{4685FD2F-C313-43A0-98E8-9788FAF04AEB}" srcOrd="1" destOrd="0" presId="urn:microsoft.com/office/officeart/2005/8/layout/cycle4#1"/>
    <dgm:cxn modelId="{CEA96779-C070-464C-BF07-0ADFD1E4CFA0}" type="presParOf" srcId="{DACC63D1-B7E5-4D96-AA06-496CC77CBE77}" destId="{2BB9A79B-269B-41FA-9858-20059618A5C3}" srcOrd="3" destOrd="0" presId="urn:microsoft.com/office/officeart/2005/8/layout/cycle4#1"/>
    <dgm:cxn modelId="{2E6F3BF5-38DE-42AC-90D6-B973F7A4C46D}" type="presParOf" srcId="{2BB9A79B-269B-41FA-9858-20059618A5C3}" destId="{6C675B7C-7351-41BD-B0F9-A9CFF5F35942}" srcOrd="0" destOrd="0" presId="urn:microsoft.com/office/officeart/2005/8/layout/cycle4#1"/>
    <dgm:cxn modelId="{61B44221-6930-4FD5-9D84-78C2ABCED9E9}" type="presParOf" srcId="{2BB9A79B-269B-41FA-9858-20059618A5C3}" destId="{C7EA9741-C2FA-4879-A35E-683093C463B8}" srcOrd="1" destOrd="0" presId="urn:microsoft.com/office/officeart/2005/8/layout/cycle4#1"/>
    <dgm:cxn modelId="{590A7978-199C-4744-B69C-7881EF74FF4E}" type="presParOf" srcId="{DACC63D1-B7E5-4D96-AA06-496CC77CBE77}" destId="{8E0D5333-AFAB-4806-835D-F6A1FBEDA1C1}" srcOrd="4" destOrd="0" presId="urn:microsoft.com/office/officeart/2005/8/layout/cycle4#1"/>
    <dgm:cxn modelId="{8B50BD50-95C0-4F81-9C08-1596EEC3CBE3}" type="presParOf" srcId="{FB93C312-3531-44B4-BFA5-D54E34B25B0B}" destId="{2831678C-41EE-4503-A2B1-CC3541399F05}" srcOrd="1" destOrd="0" presId="urn:microsoft.com/office/officeart/2005/8/layout/cycle4#1"/>
    <dgm:cxn modelId="{250165DE-395D-41DD-9049-12575C7C6F59}" type="presParOf" srcId="{2831678C-41EE-4503-A2B1-CC3541399F05}" destId="{B342D578-89E8-4875-BDD3-39596D41E094}" srcOrd="0" destOrd="0" presId="urn:microsoft.com/office/officeart/2005/8/layout/cycle4#1"/>
    <dgm:cxn modelId="{DE2675AE-78A5-4886-8FD2-5A0675AA36FF}" type="presParOf" srcId="{2831678C-41EE-4503-A2B1-CC3541399F05}" destId="{11A97B14-D190-41F2-B9B3-681F5B3432C3}" srcOrd="1" destOrd="0" presId="urn:microsoft.com/office/officeart/2005/8/layout/cycle4#1"/>
    <dgm:cxn modelId="{99421786-9B99-4EB9-9B73-C46527A2CD89}" type="presParOf" srcId="{2831678C-41EE-4503-A2B1-CC3541399F05}" destId="{C020E7BF-FAE8-4E16-909D-0C197DFB9048}" srcOrd="2" destOrd="0" presId="urn:microsoft.com/office/officeart/2005/8/layout/cycle4#1"/>
    <dgm:cxn modelId="{F3F046D2-4386-4ABC-BED9-3C254B47AC27}" type="presParOf" srcId="{2831678C-41EE-4503-A2B1-CC3541399F05}" destId="{87D75C41-8C42-4AAE-A9CA-10ED2E638067}" srcOrd="3" destOrd="0" presId="urn:microsoft.com/office/officeart/2005/8/layout/cycle4#1"/>
    <dgm:cxn modelId="{09232F10-83C7-4AB1-A0DF-2902F4188D3E}" type="presParOf" srcId="{2831678C-41EE-4503-A2B1-CC3541399F05}" destId="{6D3DD904-674A-410F-94C8-577B9142390D}" srcOrd="4" destOrd="0" presId="urn:microsoft.com/office/officeart/2005/8/layout/cycle4#1"/>
    <dgm:cxn modelId="{2B0168A7-4933-496F-94A6-A65C1E90AA67}" type="presParOf" srcId="{FB93C312-3531-44B4-BFA5-D54E34B25B0B}" destId="{3618DC7A-00C8-4A34-9422-2B8955204F31}" srcOrd="2" destOrd="0" presId="urn:microsoft.com/office/officeart/2005/8/layout/cycle4#1"/>
    <dgm:cxn modelId="{78ADB150-1322-4EF8-8E3A-1EACEEF66E7F}" type="presParOf" srcId="{FB93C312-3531-44B4-BFA5-D54E34B25B0B}" destId="{3B645780-845B-4B4B-9A3B-24AE2DECC851}" srcOrd="3" destOrd="0" presId="urn:microsoft.com/office/officeart/2005/8/layout/cycle4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F40CF8B-DA54-4958-A855-64B9A136C897}" type="doc">
      <dgm:prSet loTypeId="urn:microsoft.com/office/officeart/2005/8/layout/hList7#1" loCatId="relationship" qsTypeId="urn:microsoft.com/office/officeart/2005/8/quickstyle/simple3" qsCatId="simple" csTypeId="urn:microsoft.com/office/officeart/2005/8/colors/colorful5" csCatId="colorful" phldr="1"/>
      <dgm:spPr/>
    </dgm:pt>
    <dgm:pt modelId="{EA049ED2-1D97-4879-880A-0C5472BADA1F}">
      <dgm:prSet phldrT="[Text]"/>
      <dgm:spPr/>
      <dgm:t>
        <a:bodyPr/>
        <a:lstStyle/>
        <a:p>
          <a:r>
            <a:rPr lang="cs-CZ" dirty="0" smtClean="0"/>
            <a:t>přečkávají zimu                  ---------,------------------,-----------------------</a:t>
          </a:r>
          <a:endParaRPr lang="cs-CZ" dirty="0"/>
        </a:p>
      </dgm:t>
    </dgm:pt>
    <dgm:pt modelId="{64B10086-216B-46A0-BD7F-438DAC6050C6}" type="parTrans" cxnId="{7FE87A45-6E66-40DE-BA93-7DDCA7374B42}">
      <dgm:prSet/>
      <dgm:spPr/>
      <dgm:t>
        <a:bodyPr/>
        <a:lstStyle/>
        <a:p>
          <a:endParaRPr lang="cs-CZ"/>
        </a:p>
      </dgm:t>
    </dgm:pt>
    <dgm:pt modelId="{199B5B0E-CCC5-4CA8-8576-33CBEC0B2903}" type="sibTrans" cxnId="{7FE87A45-6E66-40DE-BA93-7DDCA7374B42}">
      <dgm:prSet/>
      <dgm:spPr/>
      <dgm:t>
        <a:bodyPr/>
        <a:lstStyle/>
        <a:p>
          <a:endParaRPr lang="cs-CZ"/>
        </a:p>
      </dgm:t>
    </dgm:pt>
    <dgm:pt modelId="{95FEBE9F-1BB2-4609-BFEB-46373BD84FE0}">
      <dgm:prSet phldrT="[Text]"/>
      <dgm:spPr/>
      <dgm:t>
        <a:bodyPr/>
        <a:lstStyle/>
        <a:p>
          <a:r>
            <a:rPr lang="cs-CZ" dirty="0" smtClean="0"/>
            <a:t>  zimní spánek</a:t>
          </a:r>
        </a:p>
        <a:p>
          <a:r>
            <a:rPr lang="cs-CZ" dirty="0" smtClean="0"/>
            <a:t>-------------------,------------------,-----------------------</a:t>
          </a:r>
          <a:endParaRPr lang="cs-CZ" dirty="0"/>
        </a:p>
      </dgm:t>
    </dgm:pt>
    <dgm:pt modelId="{B3F6D125-D477-49D6-B4FD-4D5800820E75}" type="parTrans" cxnId="{E38637CD-A50D-40A6-B9E2-C8F7D3004EF7}">
      <dgm:prSet/>
      <dgm:spPr/>
      <dgm:t>
        <a:bodyPr/>
        <a:lstStyle/>
        <a:p>
          <a:endParaRPr lang="cs-CZ"/>
        </a:p>
      </dgm:t>
    </dgm:pt>
    <dgm:pt modelId="{9B971FBD-C862-4175-A729-5C3C409CB7C6}" type="sibTrans" cxnId="{E38637CD-A50D-40A6-B9E2-C8F7D3004EF7}">
      <dgm:prSet/>
      <dgm:spPr/>
      <dgm:t>
        <a:bodyPr/>
        <a:lstStyle/>
        <a:p>
          <a:endParaRPr lang="cs-CZ"/>
        </a:p>
      </dgm:t>
    </dgm:pt>
    <dgm:pt modelId="{2B7C29D4-F563-475F-8DFE-DBECE29D36C2}" type="pres">
      <dgm:prSet presAssocID="{6F40CF8B-DA54-4958-A855-64B9A136C897}" presName="Name0" presStyleCnt="0">
        <dgm:presLayoutVars>
          <dgm:dir/>
          <dgm:resizeHandles val="exact"/>
        </dgm:presLayoutVars>
      </dgm:prSet>
      <dgm:spPr/>
    </dgm:pt>
    <dgm:pt modelId="{3D49E0EA-E7D7-4862-81B7-AF2EBFA73EF5}" type="pres">
      <dgm:prSet presAssocID="{6F40CF8B-DA54-4958-A855-64B9A136C897}" presName="fgShape" presStyleLbl="fgShp" presStyleIdx="0" presStyleCnt="1"/>
      <dgm:spPr/>
    </dgm:pt>
    <dgm:pt modelId="{01E84DDE-8B2A-43F9-91D4-3841119F7A46}" type="pres">
      <dgm:prSet presAssocID="{6F40CF8B-DA54-4958-A855-64B9A136C897}" presName="linComp" presStyleCnt="0"/>
      <dgm:spPr/>
    </dgm:pt>
    <dgm:pt modelId="{FB651F7C-6AB2-4856-BC37-3D782BDBB635}" type="pres">
      <dgm:prSet presAssocID="{EA049ED2-1D97-4879-880A-0C5472BADA1F}" presName="compNode" presStyleCnt="0"/>
      <dgm:spPr/>
    </dgm:pt>
    <dgm:pt modelId="{1AB1F515-306E-47C7-9B9A-0B768066C874}" type="pres">
      <dgm:prSet presAssocID="{EA049ED2-1D97-4879-880A-0C5472BADA1F}" presName="bkgdShape" presStyleLbl="node1" presStyleIdx="0" presStyleCnt="2"/>
      <dgm:spPr/>
      <dgm:t>
        <a:bodyPr/>
        <a:lstStyle/>
        <a:p>
          <a:endParaRPr lang="cs-CZ"/>
        </a:p>
      </dgm:t>
    </dgm:pt>
    <dgm:pt modelId="{BD44CAE4-221C-4411-B5FC-275EB995E718}" type="pres">
      <dgm:prSet presAssocID="{EA049ED2-1D97-4879-880A-0C5472BADA1F}" presName="nodeTx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0C52D5-3C3E-47C8-8CD2-3EE8E06AA3DC}" type="pres">
      <dgm:prSet presAssocID="{EA049ED2-1D97-4879-880A-0C5472BADA1F}" presName="invisiNode" presStyleLbl="node1" presStyleIdx="0" presStyleCnt="2"/>
      <dgm:spPr/>
    </dgm:pt>
    <dgm:pt modelId="{089AA1CF-D742-434E-9B0B-AD15E8C8210F}" type="pres">
      <dgm:prSet presAssocID="{EA049ED2-1D97-4879-880A-0C5472BADA1F}" presName="imagNode" presStyleLbl="fgImgPlace1" presStyleIdx="0" presStyleCnt="2"/>
      <dgm:spPr/>
    </dgm:pt>
    <dgm:pt modelId="{9837440E-2AB9-4537-9F29-9F75D8F9FD56}" type="pres">
      <dgm:prSet presAssocID="{199B5B0E-CCC5-4CA8-8576-33CBEC0B2903}" presName="sibTrans" presStyleLbl="sibTrans2D1" presStyleIdx="0" presStyleCnt="0"/>
      <dgm:spPr/>
      <dgm:t>
        <a:bodyPr/>
        <a:lstStyle/>
        <a:p>
          <a:endParaRPr lang="cs-CZ"/>
        </a:p>
      </dgm:t>
    </dgm:pt>
    <dgm:pt modelId="{6A601EBC-CC24-4682-A3A1-C8F3D06259F0}" type="pres">
      <dgm:prSet presAssocID="{95FEBE9F-1BB2-4609-BFEB-46373BD84FE0}" presName="compNode" presStyleCnt="0"/>
      <dgm:spPr/>
    </dgm:pt>
    <dgm:pt modelId="{2D57F957-A64C-403F-8EF1-12176705220B}" type="pres">
      <dgm:prSet presAssocID="{95FEBE9F-1BB2-4609-BFEB-46373BD84FE0}" presName="bkgdShape" presStyleLbl="node1" presStyleIdx="1" presStyleCnt="2"/>
      <dgm:spPr/>
      <dgm:t>
        <a:bodyPr/>
        <a:lstStyle/>
        <a:p>
          <a:endParaRPr lang="cs-CZ"/>
        </a:p>
      </dgm:t>
    </dgm:pt>
    <dgm:pt modelId="{E6D8509E-1A79-4808-A16C-C54A65EC8406}" type="pres">
      <dgm:prSet presAssocID="{95FEBE9F-1BB2-4609-BFEB-46373BD84FE0}" presName="nodeTx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ED84FC-7E12-42F5-8B58-0BB442406B0A}" type="pres">
      <dgm:prSet presAssocID="{95FEBE9F-1BB2-4609-BFEB-46373BD84FE0}" presName="invisiNode" presStyleLbl="node1" presStyleIdx="1" presStyleCnt="2"/>
      <dgm:spPr/>
    </dgm:pt>
    <dgm:pt modelId="{76FCBEB5-1264-418B-BCCE-43D67A4E9A35}" type="pres">
      <dgm:prSet presAssocID="{95FEBE9F-1BB2-4609-BFEB-46373BD84FE0}" presName="imagNode" presStyleLbl="fgImgPlace1" presStyleIdx="1" presStyleCnt="2"/>
      <dgm:spPr/>
    </dgm:pt>
  </dgm:ptLst>
  <dgm:cxnLst>
    <dgm:cxn modelId="{BD9442CC-E27E-4F58-8320-760C7EA8DD35}" type="presOf" srcId="{EA049ED2-1D97-4879-880A-0C5472BADA1F}" destId="{1AB1F515-306E-47C7-9B9A-0B768066C874}" srcOrd="0" destOrd="0" presId="urn:microsoft.com/office/officeart/2005/8/layout/hList7#1"/>
    <dgm:cxn modelId="{2263E809-1F41-45E2-955A-5C180F2488D2}" type="presOf" srcId="{EA049ED2-1D97-4879-880A-0C5472BADA1F}" destId="{BD44CAE4-221C-4411-B5FC-275EB995E718}" srcOrd="1" destOrd="0" presId="urn:microsoft.com/office/officeart/2005/8/layout/hList7#1"/>
    <dgm:cxn modelId="{01750728-286C-4178-8A25-1D82996B55D4}" type="presOf" srcId="{95FEBE9F-1BB2-4609-BFEB-46373BD84FE0}" destId="{E6D8509E-1A79-4808-A16C-C54A65EC8406}" srcOrd="1" destOrd="0" presId="urn:microsoft.com/office/officeart/2005/8/layout/hList7#1"/>
    <dgm:cxn modelId="{E38637CD-A50D-40A6-B9E2-C8F7D3004EF7}" srcId="{6F40CF8B-DA54-4958-A855-64B9A136C897}" destId="{95FEBE9F-1BB2-4609-BFEB-46373BD84FE0}" srcOrd="1" destOrd="0" parTransId="{B3F6D125-D477-49D6-B4FD-4D5800820E75}" sibTransId="{9B971FBD-C862-4175-A729-5C3C409CB7C6}"/>
    <dgm:cxn modelId="{5D2C14F8-6285-4AF7-B5D1-348C827864E1}" type="presOf" srcId="{6F40CF8B-DA54-4958-A855-64B9A136C897}" destId="{2B7C29D4-F563-475F-8DFE-DBECE29D36C2}" srcOrd="0" destOrd="0" presId="urn:microsoft.com/office/officeart/2005/8/layout/hList7#1"/>
    <dgm:cxn modelId="{97221746-9B9E-4668-8060-DDF835FCB0B5}" type="presOf" srcId="{199B5B0E-CCC5-4CA8-8576-33CBEC0B2903}" destId="{9837440E-2AB9-4537-9F29-9F75D8F9FD56}" srcOrd="0" destOrd="0" presId="urn:microsoft.com/office/officeart/2005/8/layout/hList7#1"/>
    <dgm:cxn modelId="{7FE87A45-6E66-40DE-BA93-7DDCA7374B42}" srcId="{6F40CF8B-DA54-4958-A855-64B9A136C897}" destId="{EA049ED2-1D97-4879-880A-0C5472BADA1F}" srcOrd="0" destOrd="0" parTransId="{64B10086-216B-46A0-BD7F-438DAC6050C6}" sibTransId="{199B5B0E-CCC5-4CA8-8576-33CBEC0B2903}"/>
    <dgm:cxn modelId="{8B4BC04A-54F8-47A9-932E-D4674EE2FA97}" type="presOf" srcId="{95FEBE9F-1BB2-4609-BFEB-46373BD84FE0}" destId="{2D57F957-A64C-403F-8EF1-12176705220B}" srcOrd="0" destOrd="0" presId="urn:microsoft.com/office/officeart/2005/8/layout/hList7#1"/>
    <dgm:cxn modelId="{BDFC7388-5A88-45E7-8A90-45F6BF2CA616}" type="presParOf" srcId="{2B7C29D4-F563-475F-8DFE-DBECE29D36C2}" destId="{3D49E0EA-E7D7-4862-81B7-AF2EBFA73EF5}" srcOrd="0" destOrd="0" presId="urn:microsoft.com/office/officeart/2005/8/layout/hList7#1"/>
    <dgm:cxn modelId="{3B3D4BFD-6FE5-47E6-9104-86333CB9D62B}" type="presParOf" srcId="{2B7C29D4-F563-475F-8DFE-DBECE29D36C2}" destId="{01E84DDE-8B2A-43F9-91D4-3841119F7A46}" srcOrd="1" destOrd="0" presId="urn:microsoft.com/office/officeart/2005/8/layout/hList7#1"/>
    <dgm:cxn modelId="{C48E80E1-0F87-4B17-A6EB-5B68577FC52B}" type="presParOf" srcId="{01E84DDE-8B2A-43F9-91D4-3841119F7A46}" destId="{FB651F7C-6AB2-4856-BC37-3D782BDBB635}" srcOrd="0" destOrd="0" presId="urn:microsoft.com/office/officeart/2005/8/layout/hList7#1"/>
    <dgm:cxn modelId="{E66DD364-5CA1-4678-A162-000D2134A900}" type="presParOf" srcId="{FB651F7C-6AB2-4856-BC37-3D782BDBB635}" destId="{1AB1F515-306E-47C7-9B9A-0B768066C874}" srcOrd="0" destOrd="0" presId="urn:microsoft.com/office/officeart/2005/8/layout/hList7#1"/>
    <dgm:cxn modelId="{857C8886-4091-4137-A282-10E5534D7B6D}" type="presParOf" srcId="{FB651F7C-6AB2-4856-BC37-3D782BDBB635}" destId="{BD44CAE4-221C-4411-B5FC-275EB995E718}" srcOrd="1" destOrd="0" presId="urn:microsoft.com/office/officeart/2005/8/layout/hList7#1"/>
    <dgm:cxn modelId="{0E3029DD-9B05-4DB8-BF11-5E314C573302}" type="presParOf" srcId="{FB651F7C-6AB2-4856-BC37-3D782BDBB635}" destId="{B90C52D5-3C3E-47C8-8CD2-3EE8E06AA3DC}" srcOrd="2" destOrd="0" presId="urn:microsoft.com/office/officeart/2005/8/layout/hList7#1"/>
    <dgm:cxn modelId="{B5A9BF3A-F746-4C2D-AA96-D9ECE2E7B6BB}" type="presParOf" srcId="{FB651F7C-6AB2-4856-BC37-3D782BDBB635}" destId="{089AA1CF-D742-434E-9B0B-AD15E8C8210F}" srcOrd="3" destOrd="0" presId="urn:microsoft.com/office/officeart/2005/8/layout/hList7#1"/>
    <dgm:cxn modelId="{3B23037F-1674-4434-B488-0884F1E00099}" type="presParOf" srcId="{01E84DDE-8B2A-43F9-91D4-3841119F7A46}" destId="{9837440E-2AB9-4537-9F29-9F75D8F9FD56}" srcOrd="1" destOrd="0" presId="urn:microsoft.com/office/officeart/2005/8/layout/hList7#1"/>
    <dgm:cxn modelId="{3CD9AD6A-436A-48ED-BB58-D8C2800D71B8}" type="presParOf" srcId="{01E84DDE-8B2A-43F9-91D4-3841119F7A46}" destId="{6A601EBC-CC24-4682-A3A1-C8F3D06259F0}" srcOrd="2" destOrd="0" presId="urn:microsoft.com/office/officeart/2005/8/layout/hList7#1"/>
    <dgm:cxn modelId="{3E4205E3-EB41-4990-BEE6-B64D5A564CFB}" type="presParOf" srcId="{6A601EBC-CC24-4682-A3A1-C8F3D06259F0}" destId="{2D57F957-A64C-403F-8EF1-12176705220B}" srcOrd="0" destOrd="0" presId="urn:microsoft.com/office/officeart/2005/8/layout/hList7#1"/>
    <dgm:cxn modelId="{38598214-F51E-48E5-A764-BFBE28D92370}" type="presParOf" srcId="{6A601EBC-CC24-4682-A3A1-C8F3D06259F0}" destId="{E6D8509E-1A79-4808-A16C-C54A65EC8406}" srcOrd="1" destOrd="0" presId="urn:microsoft.com/office/officeart/2005/8/layout/hList7#1"/>
    <dgm:cxn modelId="{A1F54058-813C-4C3C-BD01-A70788E7EE22}" type="presParOf" srcId="{6A601EBC-CC24-4682-A3A1-C8F3D06259F0}" destId="{F8ED84FC-7E12-42F5-8B58-0BB442406B0A}" srcOrd="2" destOrd="0" presId="urn:microsoft.com/office/officeart/2005/8/layout/hList7#1"/>
    <dgm:cxn modelId="{0A5CB3A6-021A-429C-829D-6980CEF2C605}" type="presParOf" srcId="{6A601EBC-CC24-4682-A3A1-C8F3D06259F0}" destId="{76FCBEB5-1264-418B-BCCE-43D67A4E9A35}" srcOrd="3" destOrd="0" presId="urn:microsoft.com/office/officeart/2005/8/layout/hList7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VY_32_INOVACE_19_Savci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4#1">
  <dgm:title val=""/>
  <dgm:desc val=""/>
  <dgm:catLst>
    <dgm:cat type="relationship" pri="26000"/>
    <dgm:cat type="cycle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7#1">
  <dgm:title val=""/>
  <dgm:desc val=""/>
  <dgm:catLst>
    <dgm:cat type="list" pri="12000"/>
    <dgm:cat type="process" pri="20000"/>
    <dgm:cat type="relationship" pri="14000"/>
    <dgm:cat type="convert" pri="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BB3FA1-5C3F-46E7-8031-DA1024B97321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C3334A-383B-44EB-981A-2BCAB83F87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09280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532B685-F253-4A6A-91D2-7DFCDFA5433A}" type="slidenum">
              <a:rPr lang="cs-CZ" smtClean="0"/>
              <a:pPr/>
              <a:t>16</a:t>
            </a:fld>
            <a:endParaRPr lang="cs-CZ" smtClean="0"/>
          </a:p>
        </p:txBody>
      </p:sp>
      <p:sp>
        <p:nvSpPr>
          <p:cNvPr id="25603" name="Text Box 2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2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13" Type="http://schemas.openxmlformats.org/officeDocument/2006/relationships/image" Target="../media/image25.wmf"/><Relationship Id="rId18" Type="http://schemas.openxmlformats.org/officeDocument/2006/relationships/image" Target="../media/image29.wmf"/><Relationship Id="rId3" Type="http://schemas.openxmlformats.org/officeDocument/2006/relationships/diagramLayout" Target="../diagrams/layout2.xml"/><Relationship Id="rId7" Type="http://schemas.openxmlformats.org/officeDocument/2006/relationships/image" Target="../media/image20.wmf"/><Relationship Id="rId12" Type="http://schemas.openxmlformats.org/officeDocument/2006/relationships/image" Target="../media/image24.wmf"/><Relationship Id="rId17" Type="http://schemas.openxmlformats.org/officeDocument/2006/relationships/image" Target="../media/image28.wmf"/><Relationship Id="rId2" Type="http://schemas.openxmlformats.org/officeDocument/2006/relationships/diagramData" Target="../diagrams/data2.xml"/><Relationship Id="rId16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openxmlformats.org/officeDocument/2006/relationships/image" Target="../media/image23.wmf"/><Relationship Id="rId5" Type="http://schemas.openxmlformats.org/officeDocument/2006/relationships/diagramColors" Target="../diagrams/colors2.xml"/><Relationship Id="rId15" Type="http://schemas.openxmlformats.org/officeDocument/2006/relationships/image" Target="../media/image26.wmf"/><Relationship Id="rId10" Type="http://schemas.openxmlformats.org/officeDocument/2006/relationships/image" Target="../media/image22.wmf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21.wmf"/><Relationship Id="rId14" Type="http://schemas.openxmlformats.org/officeDocument/2006/relationships/image" Target="../media/image2.wm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13" Type="http://schemas.openxmlformats.org/officeDocument/2006/relationships/image" Target="../media/image36.jpeg"/><Relationship Id="rId3" Type="http://schemas.openxmlformats.org/officeDocument/2006/relationships/diagramLayout" Target="../diagrams/layout3.xml"/><Relationship Id="rId7" Type="http://schemas.openxmlformats.org/officeDocument/2006/relationships/image" Target="../media/image30.jpeg"/><Relationship Id="rId12" Type="http://schemas.openxmlformats.org/officeDocument/2006/relationships/image" Target="../media/image35.gif"/><Relationship Id="rId2" Type="http://schemas.openxmlformats.org/officeDocument/2006/relationships/diagramData" Target="../diagrams/data3.xml"/><Relationship Id="rId16" Type="http://schemas.openxmlformats.org/officeDocument/2006/relationships/image" Target="../media/image39.gif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openxmlformats.org/officeDocument/2006/relationships/image" Target="../media/image34.gif"/><Relationship Id="rId5" Type="http://schemas.openxmlformats.org/officeDocument/2006/relationships/diagramColors" Target="../diagrams/colors3.xml"/><Relationship Id="rId15" Type="http://schemas.openxmlformats.org/officeDocument/2006/relationships/image" Target="../media/image38.gif"/><Relationship Id="rId10" Type="http://schemas.openxmlformats.org/officeDocument/2006/relationships/image" Target="../media/image33.wmf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32.wmf"/><Relationship Id="rId14" Type="http://schemas.openxmlformats.org/officeDocument/2006/relationships/image" Target="../media/image3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gif"/><Relationship Id="rId4" Type="http://schemas.openxmlformats.org/officeDocument/2006/relationships/image" Target="../media/image42.gi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408651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použití na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Prvouky - </a:t>
            </a:r>
            <a:r>
              <a:rPr lang="cs-CZ" dirty="0"/>
              <a:t>Č</a:t>
            </a:r>
            <a:r>
              <a:rPr lang="cs-CZ" dirty="0" smtClean="0"/>
              <a:t>lověk a jeho svět -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/>
              <a:t>R</a:t>
            </a:r>
            <a:r>
              <a:rPr lang="cs-CZ" dirty="0" smtClean="0"/>
              <a:t>ozmanitost přírody </a:t>
            </a:r>
            <a:r>
              <a:rPr lang="cs-CZ" dirty="0" smtClean="0"/>
              <a:t>– Savci. </a:t>
            </a:r>
            <a:endParaRPr lang="cs-CZ" dirty="0" smtClean="0"/>
          </a:p>
          <a:p>
            <a:r>
              <a:rPr lang="cs-CZ" dirty="0" smtClean="0"/>
              <a:t>Učivo pro </a:t>
            </a:r>
            <a:r>
              <a:rPr lang="cs-CZ" smtClean="0"/>
              <a:t>3.ročník </a:t>
            </a:r>
            <a:r>
              <a:rPr lang="cs-CZ" smtClean="0"/>
              <a:t>ZŠ.</a:t>
            </a:r>
            <a:endParaRPr lang="cs-CZ" dirty="0" smtClean="0"/>
          </a:p>
          <a:p>
            <a:r>
              <a:rPr lang="cs-CZ" dirty="0" smtClean="0"/>
              <a:t>Seznámení s učivem. Doplňování názvů savců. Třídění dle znaků savců. Ukázky savců, </a:t>
            </a:r>
            <a:r>
              <a:rPr lang="cs-CZ" dirty="0" smtClean="0"/>
              <a:t>fotografie.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/>
          <a:lstStyle/>
          <a:p>
            <a:r>
              <a:rPr lang="cs-CZ" dirty="0" smtClean="0"/>
              <a:t>SAVCI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/>
              <a:t>P</a:t>
            </a:r>
            <a:r>
              <a:rPr lang="cs-CZ" sz="2000" dirty="0" smtClean="0"/>
              <a:t>atří do třídy obratlovců a v současné době osídlují téměř celý svět.          </a:t>
            </a:r>
          </a:p>
          <a:p>
            <a:pPr marL="0" indent="0">
              <a:buNone/>
            </a:pPr>
            <a:r>
              <a:rPr lang="cs-CZ" sz="2000" b="1" dirty="0" smtClean="0"/>
              <a:t>                                                   Povrch těla</a:t>
            </a:r>
            <a:endParaRPr lang="cs-CZ" sz="2000" dirty="0" smtClean="0"/>
          </a:p>
          <a:p>
            <a:r>
              <a:rPr lang="cs-CZ" sz="2000" dirty="0" smtClean="0"/>
              <a:t>Tělo savců je pokryto hustou srstí nebo chlupy, které se druhotně </a:t>
            </a:r>
            <a:br>
              <a:rPr lang="cs-CZ" sz="2000" dirty="0" smtClean="0"/>
            </a:br>
            <a:r>
              <a:rPr lang="cs-CZ" sz="2000" dirty="0" smtClean="0"/>
              <a:t>mohou přeměnit v bodliny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b</a:t>
            </a:r>
            <a:r>
              <a:rPr lang="cs-CZ" sz="2000" dirty="0" smtClean="0"/>
              <a:t>odliny</a:t>
            </a:r>
          </a:p>
          <a:p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                                                                                                                  kůže</a:t>
            </a:r>
          </a:p>
          <a:p>
            <a:endParaRPr lang="cs-CZ" dirty="0"/>
          </a:p>
        </p:txBody>
      </p:sp>
      <p:pic>
        <p:nvPicPr>
          <p:cNvPr id="1026" name="Picture 2" descr="C:\Users\Miky\AppData\Local\Microsoft\Windows\Temporary Internet Files\Content.IE5\PFEOQ44G\MC9003469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212976"/>
            <a:ext cx="1828800" cy="1422806"/>
          </a:xfrm>
          <a:prstGeom prst="rect">
            <a:avLst/>
          </a:prstGeom>
          <a:noFill/>
        </p:spPr>
      </p:pic>
      <p:pic>
        <p:nvPicPr>
          <p:cNvPr id="1027" name="Picture 3" descr="C:\Users\Miky\AppData\Local\Microsoft\Windows\Temporary Internet Files\Content.IE5\HK6X0YO5\MP90040669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3183756"/>
            <a:ext cx="3187824" cy="2125216"/>
          </a:xfrm>
          <a:prstGeom prst="rect">
            <a:avLst/>
          </a:prstGeom>
          <a:noFill/>
        </p:spPr>
      </p:pic>
      <p:pic>
        <p:nvPicPr>
          <p:cNvPr id="1028" name="Picture 4" descr="C:\Users\Miky\AppData\Local\Microsoft\Windows\Temporary Internet Files\Content.IE5\9ABT7TN4\MP90040384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3140968"/>
            <a:ext cx="2707099" cy="180402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779912" y="5415607"/>
            <a:ext cx="6263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srst</a:t>
            </a:r>
            <a:endParaRPr lang="cs-CZ" sz="2400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Poznáte savce podle srsti?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a) žirafa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 </a:t>
            </a:r>
            <a:endParaRPr lang="cs-CZ" dirty="0" smtClean="0"/>
          </a:p>
          <a:p>
            <a:r>
              <a:rPr lang="cs-CZ" dirty="0" smtClean="0"/>
              <a:t>b) zebra stepní</a:t>
            </a:r>
          </a:p>
          <a:p>
            <a:r>
              <a:rPr lang="cs-CZ" dirty="0" smtClean="0"/>
              <a:t>c) tygr sibiřský</a:t>
            </a:r>
          </a:p>
          <a:p>
            <a:endParaRPr lang="cs-CZ" dirty="0"/>
          </a:p>
        </p:txBody>
      </p:sp>
      <p:pic>
        <p:nvPicPr>
          <p:cNvPr id="2050" name="Picture 2" descr="C:\Users\Miky\AppData\Local\Microsoft\Windows\Temporary Internet Files\Content.IE5\PFEOQ44G\MP90031383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43200" y="2215896"/>
            <a:ext cx="3657600" cy="2426208"/>
          </a:xfrm>
          <a:prstGeom prst="rect">
            <a:avLst/>
          </a:prstGeom>
          <a:noFill/>
        </p:spPr>
      </p:pic>
    </p:spTree>
  </p:cSld>
  <p:clrMapOvr>
    <a:masterClrMapping/>
  </p:clrMapOvr>
  <p:transition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1340768"/>
            <a:ext cx="5285184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404664"/>
            <a:ext cx="28136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ZEBRA STEPNÍ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198625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A- žirafa     B- pes       C- tygr</a:t>
            </a:r>
            <a:endParaRPr lang="cs-CZ" dirty="0"/>
          </a:p>
        </p:txBody>
      </p:sp>
      <p:pic>
        <p:nvPicPr>
          <p:cNvPr id="3075" name="Picture 3" descr="C:\Users\Miky\AppData\Local\Microsoft\Windows\Temporary Internet Files\Content.IE5\PFEOQ44G\MP90040678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00200" y="1881981"/>
            <a:ext cx="5943600" cy="39624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Žirafa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4098" name="Picture 2" descr="C:\Users\Miky\AppData\Local\Microsoft\Windows\Temporary Internet Files\Content.IE5\HK6X0YO5\MP90040383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31108" y="1868424"/>
            <a:ext cx="2769084" cy="37928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1.11111E-6 C -0.0033 -0.01713 -0.00747 -0.03379 -0.01042 -0.05115 C -0.01181 -0.07986 -0.01945 -0.12338 -0.0283 -0.15023 C -0.03091 -0.15879 -0.0349 -0.16597 -0.03733 -0.17453 C -0.03959 -0.18217 -0.03994 -0.19051 -0.04237 -0.19814 C -0.05035 -0.2243 -0.06337 -0.24305 -0.0757 -0.26481 C -0.0816 -0.27546 -0.08681 -0.28657 -0.09237 -0.29745 C -0.10782 -0.32777 -0.1356 -0.34051 -0.15782 -0.35879 C -0.1625 -0.36273 -0.1658 -0.36898 -0.17066 -0.37245 C -0.18386 -0.38217 -0.19983 -0.38588 -0.21424 -0.39143 C -0.21771 -0.39097 -0.22119 -0.3912 -0.22448 -0.38981 C -0.22969 -0.38703 -0.23178 -0.3787 -0.23473 -0.37245 C -0.24601 -0.35 -0.25035 -0.32152 -0.25521 -0.2956 C -0.25869 -0.27754 -0.26771 -0.26203 -0.27188 -0.24444 C -0.26823 -0.2287 -0.25869 -0.23796 -0.24757 -0.24097 C -0.22761 -0.26759 -0.22396 -0.30578 -0.20782 -0.33495 C -0.21042 -0.37037 -0.2099 -0.39814 -0.23855 -0.41018 C -0.24844 -0.42014 -0.25157 -0.41666 -0.26546 -0.41527 C -0.27813 -0.40671 -0.28316 -0.39213 -0.28976 -0.37592 C -0.2908 -0.37338 -0.29254 -0.37152 -0.29375 -0.36921 C -0.29601 -0.36481 -0.3 -0.35555 -0.3 -0.35555 C -0.29601 -0.33264 -0.27396 -0.3162 -0.25782 -0.31273 C -0.25139 -0.31458 -0.24445 -0.31458 -0.23855 -0.31805 C -0.23629 -0.31921 -0.23646 -0.32384 -0.23473 -0.32662 C -0.23212 -0.33032 -0.22848 -0.33264 -0.2257 -0.3368 C -0.22188 -0.34213 -0.2191 -0.34838 -0.21546 -0.3537 C -0.1882 -0.39351 -0.1599 -0.43333 -0.1283 -0.46666 C -0.11632 -0.47939 -0.10504 -0.48981 -0.08976 -0.49398 C -0.0823 -0.50162 -0.07466 -0.50532 -0.06546 -0.50764 C -0.0566 -0.51273 -0.04844 -0.51504 -0.03976 -0.51967 C -0.03681 -0.51898 -0.03351 -0.5199 -0.03091 -0.51782 C -0.0198 -0.50926 -0.0106 -0.48449 -0.00521 -0.4699 C -0.00313 -0.45879 -0.00122 -0.44791 0.00243 -0.4375 C 0.00156 -0.425 0.00225 -0.41226 5E-6 -0.4 C -0.00035 -0.39814 -0.00348 -0.39976 -0.004 -0.40162 C -0.00468 -0.40439 -0.00365 -0.40764 -0.00261 -0.41018 C -0.0007 -0.41527 0.00156 -0.41551 0.00503 -0.41689 C 0.0106 -0.42222 0.0165 -0.42453 0.02292 -0.42731 C 0.0323 -0.42662 0.04289 -0.43009 0.05122 -0.42384 C 0.05139 -0.42361 0.06164 -0.40995 0.06268 -0.40856 C 0.06424 -0.40092 0.0665 -0.39398 0.06789 -0.38657 C 0.06702 -0.37824 0.06685 -0.37014 0.06528 -0.36226 C 0.06494 -0.36064 0.06372 -0.36574 0.06407 -0.36759 C 0.06476 -0.3706 0.0665 -0.37314 0.06789 -0.37592 C 0.07119 -0.3824 0.07466 -0.38842 0.07813 -0.39467 C 0.08316 -0.40347 0.08907 -0.40926 0.0948 -0.41689 C 0.10018 -0.42407 0.10001 -0.42801 0.10764 -0.43078 C 0.11251 -0.43495 0.11771 -0.43564 0.12292 -0.43912 C 0.13143 -0.43842 0.14115 -0.44166 0.14862 -0.43611 C 0.15209 -0.43333 0.15435 -0.42847 0.15764 -0.42569 C 0.16615 -0.41782 0.17032 -0.4118 0.17553 -0.4 C 0.18143 -0.37014 0.16424 -0.32291 0.17935 -0.36435 C 0.18021 -0.37106 0.18178 -0.38773 0.18455 -0.39328 C 0.19289 -0.40902 0.204 -0.41435 0.21789 -0.41689 C 0.22674 -0.4206 0.23316 -0.42129 0.24219 -0.41689 C 0.24931 -0.4074 0.25903 -0.40208 0.26667 -0.39328 C 0.30226 -0.35115 0.25921 -0.4 0.28837 -0.35879 C 0.29514 -0.3493 0.32744 -0.32129 0.32935 -0.3199 C 0.33421 -0.31527 0.33751 -0.30879 0.34098 -0.30277 C 0.34827 -0.28935 0.36146 -0.26134 0.36146 -0.26134 C 0.3632 -0.24375 0.36251 -0.22615 0.36528 -0.20856 C 0.36563 -0.20648 0.36789 -0.20625 0.3691 -0.20509 C 0.39497 -0.22245 0.4191 -0.25092 0.44862 -0.25648 C 0.45591 -0.25555 0.46441 -0.25856 0.47049 -0.25301 C 0.48004 -0.24444 0.4691 -0.25 0.47813 -0.24606 C 0.48316 -0.23472 0.4856 -0.22384 0.48959 -0.21203 C 0.49098 -0.20764 0.49323 -0.20439 0.4948 -0.2 C 0.49619 -0.19629 0.4974 -0.19213 0.49862 -0.18796 C 0.49914 -0.18402 0.49896 -0.17986 0.50001 -0.17592 C 0.50105 -0.17222 0.50469 -0.1699 0.50504 -0.16574 C 0.50643 -0.14884 0.49844 -0.13958 0.49219 -0.12662 C 0.47483 -0.08958 0.46077 -0.08125 0.42813 -0.05301 C 0.41962 -0.0456 0.4106 -0.03912 0.40244 -0.03078 C 0.39428 -0.02245 0.38803 -0.01064 0.37935 -0.00347 C 0.37205 0.00324 0.36303 0.00533 0.35504 0.01042 C 0.33751 0.02107 0.32257 0.03102 0.30382 0.0375 C 0.30261 0.0375 0.28143 0.03334 0.27813 0.03056 C 0.26198 0.01875 0.2474 0.00348 0.23195 -0.01041 C 0.21615 -0.02407 0.19931 -0.03217 0.18577 -0.05115 C 0.17587 -0.06504 0.15973 -0.09514 0.14601 -0.11134 C 0.13473 -0.1243 0.1231 -0.1324 0.11025 -0.14351 C 0.09844 -0.1537 0.08698 -0.16597 0.07292 -0.16921 C 0.054 -0.18356 0.03247 -0.17754 0.01146 -0.17245 C 0.00034 -0.1618 -0.01546 -0.16064 -0.02448 -0.14537 C -0.03091 -0.13426 -0.04046 -0.10902 -0.04375 -0.09583 C -0.0448 -0.09166 -0.04462 -0.08726 -0.04619 -0.08356 C -0.04775 -0.07986 -0.05157 -0.07847 -0.054 -0.07523 C -0.07431 -0.0787 -0.07483 -0.07916 -0.09115 -0.08912 C -0.10469 -0.11226 -0.13421 -0.10902 -0.154 -0.11782 C -0.16094 -0.11736 -0.16858 -0.11898 -0.17448 -0.11458 C -0.18316 -0.10787 -0.18907 -0.0949 -0.19757 -0.08703 C -0.19948 -0.0831 -0.20469 -0.07245 -0.20521 -0.07014 C -0.20643 -0.06458 -0.20573 -0.05856 -0.20643 -0.05301 C -0.20712 -0.04676 -0.21042 -0.03032 -0.21164 -0.02384 C -0.2132 -0.00347 -0.21841 0.02454 -0.204 0.0375 C -0.19844 0.04861 -0.18351 0.06088 -0.17448 0.06505 C -0.16546 0.06899 -0.15556 0.06806 -0.14619 0.07014 C -0.13334 0.06736 -0.11997 0.06736 -0.10782 0.06158 C -0.09532 0.05579 -0.08664 0.04051 -0.0757 0.03056 C -0.07362 0.02686 -0.06928 0.02385 -0.06928 0.01875 C -0.06928 0.01598 -0.07344 0.01621 -0.0757 0.01528 C -0.07987 0.01389 -0.08421 0.01297 -0.08855 0.01181 C -0.20556 0.01412 -0.14011 0.00162 -0.18473 0.0257 C -0.19653 0.03866 -0.21164 0.04908 -0.2257 0.05811 C -0.22865 0.06204 -0.2323 0.06551 -0.23473 0.07014 C -0.23664 0.07361 -0.23698 0.07848 -0.23855 0.08195 C -0.24254 0.09121 -0.2441 0.09306 -0.24879 0.09931 C -0.24844 0.11459 -0.24931 0.12986 -0.24757 0.14514 C -0.24601 0.1588 -0.24514 0.17686 -0.23594 0.18311 C -0.21685 0.19561 -0.18976 0.20186 -0.16928 0.20533 C -0.16112 0.20348 -0.15261 0.20371 -0.14497 0.2 C -0.11928 0.18774 -0.10816 0.16158 -0.09619 0.13172 C -0.08386 0.06736 -0.08473 0.09561 -0.09375 0.01713 C -0.09601 -0.00254 -0.09688 -0.00509 -0.10782 -0.01389 C -0.11129 -0.01296 -0.11546 -0.01504 -0.11806 -0.0118 C -0.12084 -0.00879 -0.12101 -0.00277 -0.12188 0.00186 C -0.12414 0.01274 -0.12518 0.02454 -0.12709 0.03588 C -0.1257 0.0838 -0.12414 0.13102 -0.10261 0.17084 C -0.0981 0.17917 -0.09688 0.18565 -0.08976 0.19144 C -0.0849 0.20209 -0.09046 0.1926 -0.0783 0.2 C -0.0632 0.20903 -0.08455 0.20301 -0.06546 0.20695 C -0.04185 0.22454 -0.02709 0.21366 5E-6 0.20533 C 0.0059 0.2007 0.01268 0.19746 0.01789 0.19144 C 0.0316 0.17547 0.05626 0.14028 0.05626 0.14028 C 0.06876 0.09468 0.07535 0.07084 0.07171 0.02223 C 0.06667 0.02686 0.06685 0.03218 0.06407 0.03936 C 0.06441 0.05695 0.06285 0.075 0.06528 0.09236 C 0.06928 0.11945 0.09063 0.1801 0.10886 0.19653 C 0.11233 0.2 0.11685 0.2007 0.12049 0.20348 C 0.13803 0.21644 0.15365 0.23218 0.17292 0.24098 C 0.17674 0.24283 0.18073 0.24306 0.18455 0.24445 C 0.18837 0.24584 0.19219 0.24792 0.19601 0.24977 C 0.20539 0.24792 0.24046 0.24121 0.2448 0.23936 C 0.25556 0.23403 0.26233 0.21644 0.26789 0.20533 C 0.27501 0.17084 0.28369 0.12755 0.26789 0.09584 C 0.26372 0.11945 0.26823 0.13403 0.27171 0.15903 C 0.27466 0.18079 0.27587 0.21111 0.28716 0.22917 C 0.2915 0.23611 0.29619 0.24213 0.30001 0.24977 C 0.30209 0.25371 0.30348 0.25857 0.30626 0.26158 C 0.30799 0.2632 0.3106 0.26274 0.31268 0.2632 C 0.32223 0.27593 0.33039 0.28426 0.34358 0.28727 C 0.35244 0.28426 0.36407 0.28172 0.37171 0.275 C 0.38369 0.26505 0.38872 0.24306 0.40001 0.23056 C 0.40174 0.20533 0.39931 0.18565 0.38577 0.16736 C 0.38316 0.15811 0.38143 0.15533 0.37431 0.15209 C 0.36424 0.14213 0.35001 0.13102 0.34219 0.11806 C 0.33664 0.1088 0.3316 0.09954 0.32553 0.09074 C 0.32466 0.08959 0.31893 0.07848 0.31667 0.07709 C 0.31007 0.07246 0.30296 0.06899 0.29601 0.06505 C 0.2941 0.06389 0.29289 0.06088 0.29098 0.05973 C 0.2849 0.05579 0.27813 0.05255 0.27171 0.04977 C 0.26407 0.0463 0.2606 0.04098 0.25244 0.03936 C 0.24323 0.03172 0.23212 0.02709 0.22171 0.02408 C 0.20938 0.01528 0.19549 0.01412 0.18195 0.01042 C 0.17066 0.01135 0.16007 0.00695 0.15504 0.02061 C 0.15469 0.02408 0.15435 0.02709 0.15382 0.03056 C 0.15105 0.04769 0.15122 0.04885 0.15122 0.04283 " pathEditMode="relative" ptsTypes="fffffffffffffffffffffffffffffffffffffffffffffffffffffffffffffffffffffffffffffffffffffffffffffffff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txBody>
          <a:bodyPr/>
          <a:lstStyle/>
          <a:p>
            <a:r>
              <a:rPr lang="cs-CZ" dirty="0" smtClean="0"/>
              <a:t>Savci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Liší se  </a:t>
            </a:r>
            <a:r>
              <a:rPr lang="cs-CZ" dirty="0" smtClean="0">
                <a:solidFill>
                  <a:srgbClr val="FF0000"/>
                </a:solidFill>
              </a:rPr>
              <a:t>vzhledem, velikostí a zbarvením</a:t>
            </a:r>
            <a:r>
              <a:rPr lang="cs-CZ" dirty="0" smtClean="0"/>
              <a:t>. </a:t>
            </a:r>
          </a:p>
          <a:p>
            <a:r>
              <a:rPr lang="cs-CZ" dirty="0" smtClean="0"/>
              <a:t>Žijí v různém prostředí, svou stavbou těla jsou přizpůsobeny životu v tomto prostředí.</a:t>
            </a:r>
          </a:p>
          <a:p>
            <a:endParaRPr lang="cs-CZ" dirty="0"/>
          </a:p>
        </p:txBody>
      </p:sp>
      <p:pic>
        <p:nvPicPr>
          <p:cNvPr id="5122" name="Picture 2" descr="C:\Users\Miky\AppData\Local\Microsoft\Windows\Temporary Internet Files\Content.IE5\9ABT7TN4\MC90044140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67346" y="4510955"/>
            <a:ext cx="3639948" cy="1724521"/>
          </a:xfrm>
          <a:prstGeom prst="rect">
            <a:avLst/>
          </a:prstGeom>
          <a:noFill/>
        </p:spPr>
      </p:pic>
      <p:cxnSp>
        <p:nvCxnSpPr>
          <p:cNvPr id="6" name="Přímá spojovací šipka 5"/>
          <p:cNvCxnSpPr/>
          <p:nvPr/>
        </p:nvCxnSpPr>
        <p:spPr>
          <a:xfrm flipH="1" flipV="1">
            <a:off x="6444208" y="4215019"/>
            <a:ext cx="576064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H="1" flipV="1">
            <a:off x="5652120" y="3854979"/>
            <a:ext cx="864096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V="1">
            <a:off x="7407294" y="4179015"/>
            <a:ext cx="36004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H="1" flipV="1">
            <a:off x="5371296" y="3746967"/>
            <a:ext cx="216024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H="1" flipV="1">
            <a:off x="3115358" y="4725144"/>
            <a:ext cx="1152128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H="1" flipV="1">
            <a:off x="2863330" y="5265204"/>
            <a:ext cx="1656184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H="1" flipV="1">
            <a:off x="3383868" y="5466938"/>
            <a:ext cx="1224136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V="1">
            <a:off x="6300192" y="5949280"/>
            <a:ext cx="720080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>
            <a:off x="6100690" y="5432698"/>
            <a:ext cx="864096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txBody>
          <a:bodyPr/>
          <a:lstStyle/>
          <a:p>
            <a:r>
              <a:rPr lang="cs-CZ" dirty="0" smtClean="0"/>
              <a:t>Doplň názvy savců, žijících na souši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Savci žijící </a:t>
            </a:r>
            <a:r>
              <a:rPr lang="cs-CZ" dirty="0" smtClean="0">
                <a:solidFill>
                  <a:srgbClr val="FF0000"/>
                </a:solidFill>
              </a:rPr>
              <a:t>na souši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….                         ……                       …..                        …..                                           …….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6146" name="Picture 2" descr="C:\Users\Miky\AppData\Local\Microsoft\Windows\Temporary Internet Files\Content.IE5\PFEOQ44G\MP90040921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276872"/>
            <a:ext cx="1908256" cy="1368151"/>
          </a:xfrm>
          <a:prstGeom prst="rect">
            <a:avLst/>
          </a:prstGeom>
          <a:noFill/>
        </p:spPr>
      </p:pic>
      <p:pic>
        <p:nvPicPr>
          <p:cNvPr id="6147" name="Picture 3" descr="C:\Users\Miky\AppData\Local\Microsoft\Windows\Temporary Internet Files\Content.IE5\PLAV6JTQ\MP90018065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2132856"/>
            <a:ext cx="2706055" cy="1776976"/>
          </a:xfrm>
          <a:prstGeom prst="rect">
            <a:avLst/>
          </a:prstGeom>
          <a:noFill/>
        </p:spPr>
      </p:pic>
      <p:pic>
        <p:nvPicPr>
          <p:cNvPr id="6148" name="Picture 4" descr="C:\Users\Miky\AppData\Local\Microsoft\Windows\Temporary Internet Files\Content.IE5\HK6X0YO5\MC90034698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2204864"/>
            <a:ext cx="1828800" cy="1422806"/>
          </a:xfrm>
          <a:prstGeom prst="rect">
            <a:avLst/>
          </a:prstGeom>
          <a:noFill/>
        </p:spPr>
      </p:pic>
      <p:pic>
        <p:nvPicPr>
          <p:cNvPr id="6149" name="Picture 5" descr="C:\Users\Miky\AppData\Local\Microsoft\Windows\Temporary Internet Files\Content.IE5\9ABT7TN4\MC90044139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19672" y="4005064"/>
            <a:ext cx="1806575" cy="1774825"/>
          </a:xfrm>
          <a:prstGeom prst="rect">
            <a:avLst/>
          </a:prstGeom>
          <a:noFill/>
        </p:spPr>
      </p:pic>
      <p:pic>
        <p:nvPicPr>
          <p:cNvPr id="6150" name="Picture 6" descr="C:\Users\Miky\AppData\Local\Microsoft\Windows\Temporary Internet Files\Content.IE5\PLAV6JTQ\MC90035421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08104" y="3933056"/>
            <a:ext cx="2750564" cy="2253888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txBody>
          <a:bodyPr/>
          <a:lstStyle/>
          <a:p>
            <a:r>
              <a:rPr lang="cs-CZ" dirty="0" smtClean="0"/>
              <a:t>Doplň názvy savců, žijících ve vodě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Savci žijící</a:t>
            </a:r>
            <a:r>
              <a:rPr lang="cs-CZ" dirty="0" smtClean="0">
                <a:solidFill>
                  <a:srgbClr val="FF0000"/>
                </a:solidFill>
              </a:rPr>
              <a:t> ve vodě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                                                                             ….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……                                 …..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7172" name="Picture 4" descr="C:\Users\Miky\AppData\Local\Microsoft\Windows\Temporary Internet Files\Content.IE5\9ABT7TN4\MP90040697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132856"/>
            <a:ext cx="3901440" cy="2599944"/>
          </a:xfrm>
          <a:prstGeom prst="rect">
            <a:avLst/>
          </a:prstGeom>
          <a:noFill/>
        </p:spPr>
      </p:pic>
      <p:pic>
        <p:nvPicPr>
          <p:cNvPr id="7173" name="Picture 5" descr="C:\Users\Miky\AppData\Local\Microsoft\Windows\Temporary Internet Files\Content.IE5\PLAV6JTQ\MC9003470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1916832"/>
            <a:ext cx="1836115" cy="1286561"/>
          </a:xfrm>
          <a:prstGeom prst="rect">
            <a:avLst/>
          </a:prstGeom>
          <a:noFill/>
        </p:spPr>
      </p:pic>
      <p:pic>
        <p:nvPicPr>
          <p:cNvPr id="7174" name="Picture 6" descr="C:\Users\Miky\AppData\Local\Microsoft\Windows\Temporary Internet Files\Content.IE5\HK6X0YO5\MP90040127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3356992"/>
            <a:ext cx="3901440" cy="25999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txBody>
          <a:bodyPr/>
          <a:lstStyle/>
          <a:p>
            <a:r>
              <a:rPr lang="cs-CZ" dirty="0" smtClean="0"/>
              <a:t>Společné znaky savců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dirty="0" smtClean="0">
                <a:solidFill>
                  <a:srgbClr val="FF0000"/>
                </a:solidFill>
              </a:rPr>
              <a:t>DÝCHÁNÍ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Plícemi. Při nádechu přijímají ze </a:t>
            </a:r>
            <a:br>
              <a:rPr lang="cs-CZ" dirty="0" smtClean="0"/>
            </a:br>
            <a:r>
              <a:rPr lang="cs-CZ" dirty="0" smtClean="0"/>
              <a:t>vzduchu kyslík a vylučují oxid uhličitý. </a:t>
            </a:r>
            <a:r>
              <a:rPr lang="cs-CZ" u="sng" dirty="0" smtClean="0">
                <a:solidFill>
                  <a:srgbClr val="FF0000"/>
                </a:solidFill>
              </a:rPr>
              <a:t>ROZMNOŽUJÍ SE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Rodí živá mláďata, která se vyvíjejí v těle matky. </a:t>
            </a:r>
          </a:p>
          <a:p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 flipH="1">
            <a:off x="1331640" y="2060848"/>
            <a:ext cx="648072" cy="7920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2267744" y="2060848"/>
            <a:ext cx="1584176" cy="86409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2051720" y="4149080"/>
            <a:ext cx="360040" cy="7920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</p:spTree>
  </p:cSld>
  <p:clrMapOvr>
    <a:masterClrMapping/>
  </p:clrMapOvr>
  <p:transition spd="slow" advClick="0">
    <p:newsflash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tx2">
                  <a:lumMod val="40000"/>
                  <a:lumOff val="60000"/>
                  <a:tint val="66000"/>
                  <a:satMod val="160000"/>
                </a:schemeClr>
              </a:gs>
              <a:gs pos="50000">
                <a:schemeClr val="tx2">
                  <a:lumMod val="40000"/>
                  <a:lumOff val="60000"/>
                  <a:tint val="44500"/>
                  <a:satMod val="160000"/>
                </a:schemeClr>
              </a:gs>
              <a:gs pos="100000">
                <a:schemeClr val="tx2">
                  <a:lumMod val="40000"/>
                  <a:lumOff val="60000"/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txBody>
          <a:bodyPr/>
          <a:lstStyle/>
          <a:p>
            <a:r>
              <a:rPr lang="cs-CZ" dirty="0" smtClean="0"/>
              <a:t>Mláďata rostou a vyvíjejí 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                 </a:t>
            </a:r>
            <a:r>
              <a:rPr lang="cs-CZ" dirty="0" smtClean="0">
                <a:solidFill>
                  <a:srgbClr val="FF0000"/>
                </a:solidFill>
              </a:rPr>
              <a:t>Mláďata </a:t>
            </a:r>
          </a:p>
          <a:p>
            <a:r>
              <a:rPr lang="cs-CZ" dirty="0" smtClean="0"/>
              <a:t>Sají po narození mateřské mléko. </a:t>
            </a:r>
          </a:p>
          <a:p>
            <a:r>
              <a:rPr lang="cs-CZ" dirty="0" smtClean="0"/>
              <a:t>Mláďata některých savců jsou po narození zcela bezmocná, jiná dokážou již velmi brzy po narození běhat.</a:t>
            </a:r>
          </a:p>
          <a:p>
            <a:endParaRPr lang="cs-CZ" dirty="0"/>
          </a:p>
        </p:txBody>
      </p:sp>
      <p:pic>
        <p:nvPicPr>
          <p:cNvPr id="9219" name="Picture 3" descr="C:\Users\Miky\AppData\Local\Microsoft\Windows\Temporary Internet Files\Content.IE5\HK6X0YO5\MP90043179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5013176"/>
            <a:ext cx="1800200" cy="1195446"/>
          </a:xfrm>
          <a:prstGeom prst="rect">
            <a:avLst/>
          </a:prstGeom>
          <a:noFill/>
        </p:spPr>
      </p:pic>
      <p:pic>
        <p:nvPicPr>
          <p:cNvPr id="9220" name="Picture 4" descr="C:\Users\Miky\AppData\Local\Microsoft\Windows\Temporary Internet Files\Content.IE5\HK6X0YO5\MC90033235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4766419"/>
            <a:ext cx="1832458" cy="1317650"/>
          </a:xfrm>
          <a:prstGeom prst="rect">
            <a:avLst/>
          </a:prstGeom>
          <a:noFill/>
        </p:spPr>
      </p:pic>
      <p:pic>
        <p:nvPicPr>
          <p:cNvPr id="9221" name="Picture 5" descr="C:\Users\Miky\AppData\Local\Microsoft\Windows\Temporary Internet Files\Content.IE5\9ABT7TN4\MP90043287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4365104"/>
            <a:ext cx="1413520" cy="212028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l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txBody>
          <a:bodyPr>
            <a:normAutofit fontScale="90000"/>
          </a:bodyPr>
          <a:lstStyle/>
          <a:p>
            <a:r>
              <a:rPr lang="cs-CZ" u="sng" dirty="0" smtClean="0"/>
              <a:t>4. PŘIJÍMAJÍ POTRAVU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Podle druhu přijímané potravy rozdělujeme savce do čtyř skupin :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42" name="Picture 2" descr="C:\Users\Miky\AppData\Local\Microsoft\Windows\Temporary Internet Files\Content.IE5\PFEOQ44G\MC90033625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23928" y="1988840"/>
            <a:ext cx="629471" cy="1066119"/>
          </a:xfrm>
          <a:prstGeom prst="rect">
            <a:avLst/>
          </a:prstGeom>
          <a:noFill/>
        </p:spPr>
      </p:pic>
      <p:pic>
        <p:nvPicPr>
          <p:cNvPr id="10243" name="Picture 3" descr="C:\Users\Miky\AppData\Local\Microsoft\Windows\Temporary Internet Files\Content.IE5\PLAV6JTQ\MC90044139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771800" y="2996952"/>
            <a:ext cx="756695" cy="743396"/>
          </a:xfrm>
          <a:prstGeom prst="rect">
            <a:avLst/>
          </a:prstGeom>
          <a:noFill/>
        </p:spPr>
      </p:pic>
      <p:pic>
        <p:nvPicPr>
          <p:cNvPr id="10244" name="Picture 4" descr="C:\Users\Miky\AppData\Local\Microsoft\Windows\Temporary Internet Files\Content.IE5\HK6X0YO5\MC90011137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987824" y="2348880"/>
            <a:ext cx="872775" cy="559377"/>
          </a:xfrm>
          <a:prstGeom prst="rect">
            <a:avLst/>
          </a:prstGeom>
          <a:noFill/>
        </p:spPr>
      </p:pic>
      <p:pic>
        <p:nvPicPr>
          <p:cNvPr id="10245" name="Picture 5" descr="C:\Users\Miky\AppData\Local\Microsoft\Windows\Temporary Internet Files\Content.IE5\9ABT7TN4\MC900330292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788024" y="2132856"/>
            <a:ext cx="541615" cy="406098"/>
          </a:xfrm>
          <a:prstGeom prst="rect">
            <a:avLst/>
          </a:prstGeom>
          <a:noFill/>
        </p:spPr>
      </p:pic>
      <p:pic>
        <p:nvPicPr>
          <p:cNvPr id="10246" name="Picture 6" descr="C:\Users\Miky\AppData\Local\Microsoft\Windows\Temporary Internet Files\Content.IE5\PFEOQ44G\MC900324454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508104" y="2996952"/>
            <a:ext cx="692890" cy="698815"/>
          </a:xfrm>
          <a:prstGeom prst="rect">
            <a:avLst/>
          </a:prstGeom>
          <a:noFill/>
        </p:spPr>
      </p:pic>
      <p:pic>
        <p:nvPicPr>
          <p:cNvPr id="10247" name="Picture 7" descr="C:\Users\Miky\AppData\Local\Microsoft\Windows\Temporary Internet Files\Content.IE5\PLAV6JTQ\MC900155519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292080" y="2492896"/>
            <a:ext cx="480185" cy="460177"/>
          </a:xfrm>
          <a:prstGeom prst="rect">
            <a:avLst/>
          </a:prstGeom>
          <a:noFill/>
        </p:spPr>
      </p:pic>
      <p:pic>
        <p:nvPicPr>
          <p:cNvPr id="10248" name="Picture 8" descr="C:\Users\Miky\AppData\Local\Microsoft\Windows\Temporary Internet Files\Content.IE5\PFEOQ44G\MC900150343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563888" y="4725144"/>
            <a:ext cx="834549" cy="808102"/>
          </a:xfrm>
          <a:prstGeom prst="rect">
            <a:avLst/>
          </a:prstGeom>
          <a:noFill/>
        </p:spPr>
      </p:pic>
      <p:pic>
        <p:nvPicPr>
          <p:cNvPr id="10249" name="Picture 9" descr="C:\Users\Miky\AppData\Local\Microsoft\Windows\Temporary Internet Files\Content.IE5\PLAV6JTQ\MC900346989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3604982" y="4005064"/>
            <a:ext cx="657281" cy="511365"/>
          </a:xfrm>
          <a:prstGeom prst="rect">
            <a:avLst/>
          </a:prstGeom>
          <a:noFill/>
        </p:spPr>
      </p:pic>
      <p:pic>
        <p:nvPicPr>
          <p:cNvPr id="10250" name="Picture 10" descr="C:\Users\Miky\AppData\Local\Microsoft\Windows\Temporary Internet Files\Content.IE5\HK6X0YO5\MC900305491[1]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 flipV="1">
            <a:off x="2771800" y="4077072"/>
            <a:ext cx="608995" cy="279666"/>
          </a:xfrm>
          <a:prstGeom prst="rect">
            <a:avLst/>
          </a:prstGeom>
          <a:noFill/>
        </p:spPr>
      </p:pic>
      <p:pic>
        <p:nvPicPr>
          <p:cNvPr id="10251" name="Picture 11" descr="C:\Users\Miky\AppData\Local\Microsoft\Windows\Temporary Internet Files\Content.IE5\HK6X0YO5\MP900442470[1].jp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644008" y="4869160"/>
            <a:ext cx="791580" cy="527720"/>
          </a:xfrm>
          <a:prstGeom prst="rect">
            <a:avLst/>
          </a:prstGeom>
          <a:noFill/>
        </p:spPr>
      </p:pic>
      <p:pic>
        <p:nvPicPr>
          <p:cNvPr id="10252" name="Picture 12" descr="C:\Users\Miky\AppData\Local\Microsoft\Windows\Temporary Internet Files\Content.IE5\PFEOQ44G\MC900425834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5724128" y="4005064"/>
            <a:ext cx="548909" cy="703138"/>
          </a:xfrm>
          <a:prstGeom prst="rect">
            <a:avLst/>
          </a:prstGeom>
          <a:noFill/>
        </p:spPr>
      </p:pic>
      <p:pic>
        <p:nvPicPr>
          <p:cNvPr id="10253" name="Picture 13" descr="C:\Users\Miky\AppData\Local\Microsoft\Windows\Temporary Internet Files\Content.IE5\HK6X0YO5\MC900057357[1].wmf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4932040" y="4005064"/>
            <a:ext cx="394900" cy="50543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3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txBody>
          <a:bodyPr>
            <a:normAutofit/>
          </a:bodyPr>
          <a:lstStyle/>
          <a:p>
            <a:r>
              <a:rPr lang="cs-CZ" sz="2800" u="sng" dirty="0" smtClean="0"/>
              <a:t>REAGUJÍ NA ZMĚNY TEPLOTY PROSTŘEDÍ- zařaď savce do správné skupiny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34722355"/>
              </p:ext>
            </p:extLst>
          </p:nvPr>
        </p:nvGraphicFramePr>
        <p:xfrm>
          <a:off x="1547664" y="1412776"/>
          <a:ext cx="6023992" cy="38884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1269" name="Picture 5" descr="C:\Users\Miky\AppData\Local\Microsoft\Windows\Temporary Internet Files\Content.IE5\PFEOQ44G\MP90043271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07504" y="5292526"/>
            <a:ext cx="1152128" cy="1443597"/>
          </a:xfrm>
          <a:prstGeom prst="rect">
            <a:avLst/>
          </a:prstGeom>
          <a:noFill/>
        </p:spPr>
      </p:pic>
      <p:pic>
        <p:nvPicPr>
          <p:cNvPr id="11270" name="Picture 6" descr="C:\Users\Miky\AppData\Local\Microsoft\Windows\Temporary Internet Files\Content.IE5\PLAV6JTQ\MC90044499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339752" y="1484784"/>
            <a:ext cx="1296144" cy="158417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1271" name="Picture 7" descr="C:\Users\Miky\AppData\Local\Microsoft\Windows\Temporary Internet Files\Content.IE5\9ABT7TN4\MC90005762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619672" y="5445224"/>
            <a:ext cx="1615047" cy="1412776"/>
          </a:xfrm>
          <a:prstGeom prst="rect">
            <a:avLst/>
          </a:prstGeom>
          <a:noFill/>
        </p:spPr>
      </p:pic>
      <p:pic>
        <p:nvPicPr>
          <p:cNvPr id="11272" name="Picture 8" descr="C:\Users\Miky\AppData\Local\Microsoft\Windows\Temporary Internet Files\Content.IE5\PFEOQ44G\MC900332362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707904" y="5580583"/>
            <a:ext cx="1829714" cy="1277417"/>
          </a:xfrm>
          <a:prstGeom prst="rect">
            <a:avLst/>
          </a:prstGeom>
          <a:noFill/>
        </p:spPr>
      </p:pic>
      <p:pic>
        <p:nvPicPr>
          <p:cNvPr id="11274" name="Picture 10" descr="JEZEVEC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012160" y="5877272"/>
            <a:ext cx="952500" cy="400051"/>
          </a:xfrm>
          <a:prstGeom prst="rect">
            <a:avLst/>
          </a:prstGeom>
          <a:noFill/>
        </p:spPr>
      </p:pic>
      <p:pic>
        <p:nvPicPr>
          <p:cNvPr id="11276" name="Picture 12" descr="MEDVĚD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95536" y="4005064"/>
            <a:ext cx="666750" cy="752476"/>
          </a:xfrm>
          <a:prstGeom prst="rect">
            <a:avLst/>
          </a:prstGeom>
          <a:noFill/>
        </p:spPr>
      </p:pic>
      <p:pic>
        <p:nvPicPr>
          <p:cNvPr id="11277" name="Picture 13" descr="C:\Users\Miky\AppData\Local\Microsoft\Windows\Temporary Internet Files\Content.IE5\9ABT7TN4\MP900406486[1]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380312" y="5589240"/>
            <a:ext cx="1546482" cy="1030585"/>
          </a:xfrm>
          <a:prstGeom prst="rect">
            <a:avLst/>
          </a:prstGeom>
          <a:noFill/>
        </p:spPr>
      </p:pic>
      <p:pic>
        <p:nvPicPr>
          <p:cNvPr id="11278" name="Picture 14" descr="C:\Users\Miky\AppData\Local\Microsoft\Windows\Temporary Internet Files\Content.IE5\PFEOQ44G\MP900401078[1]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7812360" y="3861048"/>
            <a:ext cx="1152128" cy="1080120"/>
          </a:xfrm>
          <a:prstGeom prst="rect">
            <a:avLst/>
          </a:prstGeom>
          <a:noFill/>
        </p:spPr>
      </p:pic>
      <p:pic>
        <p:nvPicPr>
          <p:cNvPr id="11281" name="Picture 17" descr="JEŽEK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8100392" y="2780928"/>
            <a:ext cx="609600" cy="495300"/>
          </a:xfrm>
          <a:prstGeom prst="rect">
            <a:avLst/>
          </a:prstGeom>
          <a:noFill/>
        </p:spPr>
      </p:pic>
      <p:pic>
        <p:nvPicPr>
          <p:cNvPr id="2050" name="Picture 2" descr="C:\Users\Dana\AppData\Local\Microsoft\Windows\Temporary Internet Files\Content.IE5\M3TY2DVT\MM900365305[1].gif"/>
          <p:cNvPicPr>
            <a:picLocks noChangeAspect="1" noChangeArrowheads="1" noCrop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752228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txBody>
          <a:bodyPr>
            <a:normAutofit fontScale="90000"/>
          </a:bodyPr>
          <a:lstStyle/>
          <a:p>
            <a:r>
              <a:rPr lang="cs-CZ" u="sng" dirty="0" smtClean="0"/>
              <a:t>POHYBUJÍ SE A SVÉ OKOLÍ VNÍMAJÍ SMYSLY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r>
              <a:rPr lang="cs-CZ" sz="2800" dirty="0" smtClean="0"/>
              <a:t>Pohyb závisí na životních podmínkách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Spoj s obrázky pohyb savce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létá</a:t>
            </a:r>
          </a:p>
          <a:p>
            <a:pPr>
              <a:buNone/>
            </a:pPr>
            <a:r>
              <a:rPr lang="cs-CZ" dirty="0" smtClean="0"/>
              <a:t>                      plave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běhá          skáče </a:t>
            </a:r>
            <a:endParaRPr lang="cs-CZ" dirty="0"/>
          </a:p>
        </p:txBody>
      </p:sp>
      <p:pic>
        <p:nvPicPr>
          <p:cNvPr id="26629" name="Picture 5" descr="C:\Users\Miky\AppData\Local\Microsoft\Windows\Temporary Internet Files\Content.IE5\9ABT7TN4\MP90044863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3717032"/>
            <a:ext cx="1624896" cy="936104"/>
          </a:xfrm>
          <a:prstGeom prst="rect">
            <a:avLst/>
          </a:prstGeom>
          <a:noFill/>
        </p:spPr>
      </p:pic>
      <p:pic>
        <p:nvPicPr>
          <p:cNvPr id="26630" name="Picture 6" descr="C:\Users\Miky\AppData\Local\Microsoft\Windows\Temporary Internet Files\Content.IE5\PFEOQ44G\MP90018065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4797152"/>
            <a:ext cx="1061202" cy="696856"/>
          </a:xfrm>
          <a:prstGeom prst="rect">
            <a:avLst/>
          </a:prstGeom>
          <a:noFill/>
        </p:spPr>
      </p:pic>
      <p:pic>
        <p:nvPicPr>
          <p:cNvPr id="1026" name="Picture 2" descr="C:\Users\Dana\AppData\Local\Microsoft\Windows\Temporary Internet Files\Content.IE5\1AUJ13JM\MM900041126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6710" y="1700808"/>
            <a:ext cx="1590675" cy="1323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ana\AppData\Local\Microsoft\Windows\Temporary Internet Files\Content.IE5\HFLBR8VS\MM900365152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6790" y="2596158"/>
            <a:ext cx="102870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212725" y="317500"/>
            <a:ext cx="7491413" cy="1149350"/>
            <a:chOff x="134" y="200"/>
            <a:chExt cx="4719" cy="724"/>
          </a:xfrm>
        </p:grpSpPr>
        <p:pic>
          <p:nvPicPr>
            <p:cNvPr id="23556" name="Picture 3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23557" name="Text Box 4"/>
            <p:cNvSpPr txBox="1">
              <a:spLocks noChangeArrowheads="1"/>
            </p:cNvSpPr>
            <p:nvPr/>
          </p:nvSpPr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3555" name="Text Box 5"/>
          <p:cNvSpPr txBox="1">
            <a:spLocks noChangeArrowheads="1"/>
          </p:cNvSpPr>
          <p:nvPr/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/>
          <a:lstStyle/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r>
              <a:rPr lang="en-GB" sz="1600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4"/>
              </a:rPr>
              <a:t>WWW.OFFICE.MICROSOFT.COM</a:t>
            </a:r>
            <a:endParaRPr lang="cs-CZ" sz="1600" dirty="0" smtClean="0">
              <a:solidFill>
                <a:srgbClr val="CCCCFF"/>
              </a:solidFill>
              <a:latin typeface="Trebuchet MS" pitchFamily="32" charset="0"/>
              <a:cs typeface="Arial Unicode MS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cs-CZ" sz="1600" dirty="0" smtClean="0"/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Char char="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 dirty="0">
              <a:solidFill>
                <a:srgbClr val="CCCCFF"/>
              </a:solidFill>
              <a:latin typeface="Trebuchet MS" pitchFamily="32" charset="0"/>
              <a:cs typeface="Arial Unicode MS" charset="0"/>
              <a:hlinkClick r:id="rId4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None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 dirty="0">
              <a:solidFill>
                <a:srgbClr val="000000"/>
              </a:solidFill>
              <a:latin typeface="Trebuchet MS" pitchFamily="32" charset="0"/>
              <a:cs typeface="Arial Unicode MS" charset="0"/>
            </a:endParaRPr>
          </a:p>
          <a:p>
            <a:pPr marL="269875" indent="-269875" defTabSz="449263"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6" charset="2"/>
              <a:buNone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</a:pPr>
            <a:endParaRPr lang="en-GB" sz="1600" dirty="0">
              <a:solidFill>
                <a:srgbClr val="000000"/>
              </a:solidFill>
              <a:latin typeface="Trebuchet MS" pitchFamily="32" charset="0"/>
              <a:cs typeface="Arial Unicode MS" charset="0"/>
            </a:endParaRP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</TotalTime>
  <Words>280</Words>
  <Application>Microsoft Office PowerPoint</Application>
  <PresentationFormat>Předvádění na obrazovce (4:3)</PresentationFormat>
  <Paragraphs>96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ANOTACE</vt:lpstr>
      <vt:lpstr>SAVCI</vt:lpstr>
      <vt:lpstr>Poznáte savce podle srsti?</vt:lpstr>
      <vt:lpstr>Prezentace aplikace PowerPoint</vt:lpstr>
      <vt:lpstr>A- žirafa     B- pes       C- tygr</vt:lpstr>
      <vt:lpstr>Prezentace aplikace PowerPoint</vt:lpstr>
      <vt:lpstr>Savci</vt:lpstr>
      <vt:lpstr>Doplň názvy savců, žijících na souši</vt:lpstr>
      <vt:lpstr>Doplň názvy savců, žijících ve vodě</vt:lpstr>
      <vt:lpstr>Společné znaky savců</vt:lpstr>
      <vt:lpstr>Mláďata rostou a vyvíjejí se</vt:lpstr>
      <vt:lpstr>4. PŘIJÍMAJÍ POTRAVU  Podle druhu přijímané potravy rozdělujeme savce do čtyř skupin :   </vt:lpstr>
      <vt:lpstr>REAGUJÍ NA ZMĚNY TEPLOTY PROSTŘEDÍ- zařaď savce do správné skupiny</vt:lpstr>
      <vt:lpstr>POHYBUJÍ SE A SVÉ OKOLÍ VNÍMAJÍ SMYSLY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User</cp:lastModifiedBy>
  <cp:revision>31</cp:revision>
  <dcterms:created xsi:type="dcterms:W3CDTF">2011-06-20T10:40:08Z</dcterms:created>
  <dcterms:modified xsi:type="dcterms:W3CDTF">2013-06-25T19:54:37Z</dcterms:modified>
</cp:coreProperties>
</file>