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VY_32_INOVACE_20_Podzemní část rostlin-kořeny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VY_32_INOVACE_20_Podzemní část rostlin-kořeny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54CDBB-FCC4-448B-943F-9B77ECE739B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8F246A-7CB3-48C7-BEF3-8E248328E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390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gif"/><Relationship Id="rId4" Type="http://schemas.openxmlformats.org/officeDocument/2006/relationships/image" Target="../media/image14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gif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644018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Materiál slouží k použití na interaktivní tabuli.</a:t>
            </a:r>
          </a:p>
          <a:p>
            <a:r>
              <a:rPr lang="cs-CZ" dirty="0" smtClean="0"/>
              <a:t> Prvouka/přírodověda/- Člověk a jeho svět- Rozmanitost přírody-Podzemní část rostlin-kořeny</a:t>
            </a:r>
          </a:p>
          <a:p>
            <a:r>
              <a:rPr lang="cs-CZ" dirty="0" smtClean="0"/>
              <a:t>Učivo pro 3. a 4.ročník ZŠ.</a:t>
            </a:r>
          </a:p>
          <a:p>
            <a:r>
              <a:rPr lang="cs-CZ" dirty="0" smtClean="0"/>
              <a:t>Seznámení s učivem /</a:t>
            </a:r>
            <a:r>
              <a:rPr lang="cs-CZ" smtClean="0"/>
              <a:t>opakování učiva/,procvičení</a:t>
            </a:r>
            <a:r>
              <a:rPr lang="cs-CZ" dirty="0" smtClean="0"/>
              <a:t> 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Význam kořenů pro rostlinu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/>
              <a:t>Podzemní části rostlin</a:t>
            </a:r>
            <a:endParaRPr lang="cs-CZ" dirty="0" smtClean="0"/>
          </a:p>
          <a:p>
            <a:r>
              <a:rPr lang="cs-CZ" dirty="0" smtClean="0"/>
              <a:t>Upevňují rostlinu v půdě.</a:t>
            </a:r>
          </a:p>
          <a:p>
            <a:r>
              <a:rPr lang="cs-CZ" dirty="0" smtClean="0"/>
              <a:t>Z půdy čerpají vodu a ní rozpuštěné minerální látky-živiny. </a:t>
            </a:r>
            <a:br>
              <a:rPr lang="cs-CZ" dirty="0" smtClean="0"/>
            </a:br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1026" name="Picture 2" descr="C:\Users\Miky\AppData\Local\Microsoft\Windows\Temporary Internet Files\Content.IE5\PFEOQ44G\MM90023475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653136"/>
            <a:ext cx="962025" cy="1266825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PLAV6JTQ\MM90028886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5013176"/>
            <a:ext cx="1047750" cy="876300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PFEOQ44G\MM900315771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4653136"/>
            <a:ext cx="2160240" cy="1296144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PLAV6JTQ\MM900309713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1772816"/>
            <a:ext cx="1047750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Kořeny bylin </a:t>
            </a:r>
            <a:endParaRPr lang="cs-CZ" sz="24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svazčité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>
                <a:solidFill>
                  <a:schemeClr val="bg1"/>
                </a:solidFill>
              </a:rPr>
              <a:t> svazek tenkých kořínků/trávy/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 hlavní kořen s postranními kořínky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      / mrkev/</a:t>
            </a:r>
          </a:p>
          <a:p>
            <a:pPr>
              <a:buNone/>
            </a:pP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>
                <a:solidFill>
                  <a:schemeClr val="bg1"/>
                </a:solidFill>
              </a:rPr>
              <a:t>Kořeny stromů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Kořeny</a:t>
            </a:r>
            <a:r>
              <a:rPr lang="cs-CZ" sz="2400" dirty="0" smtClean="0">
                <a:solidFill>
                  <a:schemeClr val="bg1"/>
                </a:solidFill>
              </a:rPr>
              <a:t> stromů jsou </a:t>
            </a:r>
            <a:r>
              <a:rPr lang="cs-CZ" sz="2400" b="1" dirty="0" smtClean="0">
                <a:solidFill>
                  <a:schemeClr val="bg1"/>
                </a:solidFill>
              </a:rPr>
              <a:t>rozvětvené</a:t>
            </a:r>
            <a:r>
              <a:rPr lang="cs-CZ" sz="2400" dirty="0" smtClean="0"/>
              <a:t>. </a:t>
            </a:r>
          </a:p>
          <a:p>
            <a:endParaRPr lang="cs-CZ" dirty="0"/>
          </a:p>
        </p:txBody>
      </p:sp>
      <p:pic>
        <p:nvPicPr>
          <p:cNvPr id="2050" name="Picture 2" descr="C:\Users\Miky\AppData\Local\Microsoft\Windows\Temporary Internet Files\Content.IE5\PFEOQ44G\MP9003879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772816"/>
            <a:ext cx="1872208" cy="1944216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9ABT7TN4\MC9003324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9" y="4149080"/>
            <a:ext cx="1291000" cy="1224136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PFEOQ44G\MP90043177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4077072"/>
            <a:ext cx="2274331" cy="1368152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PLAV6JTQ\MP9004331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640" y="260648"/>
            <a:ext cx="6264696" cy="1240623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HK6X0YO5\MC90033398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1772816"/>
            <a:ext cx="1286561" cy="182514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Kořeny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A- obsahují barvivo- zeleň listovou</a:t>
            </a:r>
          </a:p>
          <a:p>
            <a:r>
              <a:rPr lang="cs-CZ" dirty="0" smtClean="0"/>
              <a:t>B-přidržují rostlinu v půdě</a:t>
            </a:r>
          </a:p>
          <a:p>
            <a:r>
              <a:rPr lang="cs-CZ" dirty="0" smtClean="0"/>
              <a:t>C-vedou vodu do listů, květů a plodů-do celého rostlinného těla</a:t>
            </a:r>
          </a:p>
          <a:p>
            <a:r>
              <a:rPr lang="cs-CZ" dirty="0" smtClean="0"/>
              <a:t>D- odebírají z půdy vodu a minerální látky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</a:rPr>
              <a:t>Minerální látky rozpuštěné ve vodě, potřebuje rostlina</a:t>
            </a:r>
          </a:p>
          <a:p>
            <a:r>
              <a:rPr lang="cs-CZ" dirty="0" smtClean="0"/>
              <a:t>A -pro výživu</a:t>
            </a:r>
          </a:p>
          <a:p>
            <a:r>
              <a:rPr lang="cs-CZ" dirty="0" smtClean="0"/>
              <a:t>B -k vylučování oxidu uhličitého</a:t>
            </a:r>
          </a:p>
          <a:p>
            <a:r>
              <a:rPr lang="cs-CZ" dirty="0" smtClean="0"/>
              <a:t>C -pro dýchání</a:t>
            </a:r>
            <a:endParaRPr lang="cs-CZ" dirty="0"/>
          </a:p>
        </p:txBody>
      </p:sp>
      <p:pic>
        <p:nvPicPr>
          <p:cNvPr id="3074" name="Picture 2" descr="C:\Users\Miky\AppData\Local\Microsoft\Windows\Temporary Internet Files\Content.IE5\PFEOQ44G\MM90028413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5352453"/>
            <a:ext cx="1047750" cy="1000125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PLAV6JTQ\MM90028886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5086745"/>
            <a:ext cx="1285875" cy="1076325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HK6X0YO5\MM900236532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5157192"/>
            <a:ext cx="742950" cy="695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?????????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Typ kořenu bylin:</a:t>
            </a:r>
          </a:p>
          <a:p>
            <a:r>
              <a:rPr lang="cs-CZ" dirty="0" smtClean="0"/>
              <a:t>A - svazčitý</a:t>
            </a:r>
          </a:p>
          <a:p>
            <a:r>
              <a:rPr lang="cs-CZ" dirty="0" smtClean="0"/>
              <a:t>B -hlavní kořen s postranními kořínky</a:t>
            </a:r>
          </a:p>
          <a:p>
            <a:r>
              <a:rPr lang="cs-CZ" dirty="0" smtClean="0"/>
              <a:t>C-nerozvětvený kořen</a:t>
            </a:r>
            <a:endParaRPr lang="cs-CZ" dirty="0"/>
          </a:p>
        </p:txBody>
      </p:sp>
      <p:pic>
        <p:nvPicPr>
          <p:cNvPr id="4098" name="Picture 2" descr="C:\Users\Miky\AppData\Local\Microsoft\Windows\Temporary Internet Files\Content.IE5\9ABT7TN4\MC9003339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077072"/>
            <a:ext cx="1286561" cy="1825142"/>
          </a:xfrm>
          <a:prstGeom prst="rect">
            <a:avLst/>
          </a:prstGeom>
          <a:noFill/>
        </p:spPr>
      </p:pic>
      <p:pic>
        <p:nvPicPr>
          <p:cNvPr id="4102" name="Picture 6" descr="C:\Users\Miky\AppData\Local\Microsoft\Windows\Temporary Internet Files\Content.IE5\PFEOQ44G\MC9003831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077072"/>
            <a:ext cx="1796796" cy="1826971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4" name="Picture 8" descr="C:\Users\Miky\AppData\Local\Microsoft\Windows\Temporary Internet Files\Content.IE5\HK6X0YO5\MM900288863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20897" y="2060848"/>
            <a:ext cx="3279495" cy="37444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  <a:endParaRPr lang="cs-CZ" sz="1600" dirty="0" smtClean="0">
              <a:solidFill>
                <a:srgbClr val="CCCCFF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4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155</Words>
  <Application>Microsoft Office PowerPoint</Application>
  <PresentationFormat>Předvádění na obrazovce (4:3)</PresentationFormat>
  <Paragraphs>41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Význam kořenů pro rostlinu</vt:lpstr>
      <vt:lpstr>Prezentace aplikace PowerPoint</vt:lpstr>
      <vt:lpstr>Kořeny</vt:lpstr>
      <vt:lpstr>?????????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21</cp:revision>
  <dcterms:created xsi:type="dcterms:W3CDTF">2011-06-20T10:40:08Z</dcterms:created>
  <dcterms:modified xsi:type="dcterms:W3CDTF">2013-03-06T17:25:04Z</dcterms:modified>
</cp:coreProperties>
</file>