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VY_32_INOVACE_21_Květ- rozmnožování rostlin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VY_32_INOVACE_21_Květ- rozmnožování rostlin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69CD3D-4D60-4D8D-8A45-11B503877E7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A91FCD-7CFB-4485-8C2E-CC2B9AF103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281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gif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29373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slouží k použití na interaktivní tabuli.</a:t>
            </a:r>
          </a:p>
          <a:p>
            <a:r>
              <a:rPr lang="cs-CZ" dirty="0" smtClean="0"/>
              <a:t>Použití v hodinách </a:t>
            </a:r>
            <a:r>
              <a:rPr lang="cs-CZ" dirty="0" smtClean="0"/>
              <a:t>prvouky - </a:t>
            </a:r>
            <a:r>
              <a:rPr lang="cs-CZ" dirty="0" smtClean="0"/>
              <a:t>člověk a jeho svět- rozmanitost </a:t>
            </a:r>
            <a:r>
              <a:rPr lang="cs-CZ" dirty="0" smtClean="0"/>
              <a:t>přírody - Květ, rozmnožování rostlin. </a:t>
            </a:r>
            <a:endParaRPr lang="cs-CZ" dirty="0" smtClean="0"/>
          </a:p>
          <a:p>
            <a:r>
              <a:rPr lang="cs-CZ" dirty="0" smtClean="0"/>
              <a:t>Určeno pro 3.a 4.ročník </a:t>
            </a:r>
            <a:r>
              <a:rPr lang="cs-CZ" dirty="0" smtClean="0"/>
              <a:t>ZŠ.</a:t>
            </a:r>
            <a:endParaRPr lang="cs-CZ" dirty="0" smtClean="0"/>
          </a:p>
          <a:p>
            <a:r>
              <a:rPr lang="cs-CZ" dirty="0" smtClean="0"/>
              <a:t>Seznámení s učivem</a:t>
            </a:r>
            <a:r>
              <a:rPr lang="cs-CZ" dirty="0" smtClean="0"/>
              <a:t>, částmi </a:t>
            </a:r>
            <a:r>
              <a:rPr lang="cs-CZ" dirty="0" smtClean="0"/>
              <a:t>květu, </a:t>
            </a:r>
            <a:r>
              <a:rPr lang="cs-CZ" dirty="0" smtClean="0"/>
              <a:t>rozmnožováním. </a:t>
            </a:r>
          </a:p>
          <a:p>
            <a:r>
              <a:rPr lang="cs-CZ" dirty="0"/>
              <a:t>P</a:t>
            </a:r>
            <a:r>
              <a:rPr lang="cs-CZ" dirty="0" smtClean="0"/>
              <a:t>rocvičení </a:t>
            </a:r>
            <a:r>
              <a:rPr lang="cs-CZ" dirty="0" smtClean="0"/>
              <a:t>s otázkami a doplňování.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Květ- rozmnožování rostlin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174987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Květy slouží k rozmnožování rostlin.</a:t>
            </a:r>
          </a:p>
          <a:p>
            <a:r>
              <a:rPr lang="cs-CZ" dirty="0" smtClean="0"/>
              <a:t>U květů rozlišujeme </a:t>
            </a:r>
            <a:r>
              <a:rPr lang="cs-CZ" u="sng" dirty="0" smtClean="0"/>
              <a:t>část samčí</a:t>
            </a:r>
            <a:r>
              <a:rPr lang="cs-CZ" dirty="0" smtClean="0"/>
              <a:t> a </a:t>
            </a:r>
            <a:r>
              <a:rPr lang="cs-CZ" u="sng" dirty="0" smtClean="0"/>
              <a:t>část samičí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>
                <a:solidFill>
                  <a:srgbClr val="00B050"/>
                </a:solidFill>
              </a:rPr>
              <a:t>korunní lístek</a:t>
            </a:r>
            <a:r>
              <a:rPr lang="cs-CZ" smtClean="0">
                <a:solidFill>
                  <a:srgbClr val="00B050"/>
                </a:solidFill>
              </a:rPr>
              <a:t>,  pestík/ samičí část/, tyčinka/ samčí část/,  </a:t>
            </a:r>
            <a:r>
              <a:rPr lang="cs-CZ" dirty="0" smtClean="0">
                <a:solidFill>
                  <a:srgbClr val="00B050"/>
                </a:solidFill>
              </a:rPr>
              <a:t>kalich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827584" y="3068960"/>
            <a:ext cx="4040188" cy="3951288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Popis květu: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Miky\AppData\Local\Microsoft\Windows\Temporary Internet Files\Content.IE5\HK6X0YO5\MP9004305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204864"/>
            <a:ext cx="3789040" cy="3789040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9ABT7TN4\MP90043866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9448" y="3681028"/>
            <a:ext cx="3362393" cy="2664296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flipV="1">
            <a:off x="2339752" y="4703440"/>
            <a:ext cx="1346448" cy="453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1619672" y="3598168"/>
            <a:ext cx="552980" cy="11269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3995936" y="4365104"/>
            <a:ext cx="288032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1835696" y="3068960"/>
            <a:ext cx="914400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květní lístky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491880" y="4221088"/>
            <a:ext cx="914400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tyčinky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635896" y="5013176"/>
            <a:ext cx="914400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pestík</a:t>
            </a:r>
            <a:endParaRPr lang="cs-CZ" dirty="0"/>
          </a:p>
        </p:txBody>
      </p:sp>
      <p:cxnSp>
        <p:nvCxnSpPr>
          <p:cNvPr id="25" name="Přímá spojovací šipka 24"/>
          <p:cNvCxnSpPr/>
          <p:nvPr/>
        </p:nvCxnSpPr>
        <p:spPr>
          <a:xfrm flipH="1" flipV="1">
            <a:off x="683568" y="5409220"/>
            <a:ext cx="108012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251520" y="5157192"/>
            <a:ext cx="914400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kalich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9" grpId="0" build="p" animBg="1"/>
      <p:bldP spid="21" grpId="0" build="p" animBg="1"/>
      <p:bldP spid="22" grpId="0" build="p" animBg="1"/>
      <p:bldP spid="28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dochází k opylování rostlin?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Přenášení pylu může zajistit </a:t>
            </a:r>
            <a:r>
              <a:rPr lang="cs-CZ" dirty="0" smtClean="0">
                <a:solidFill>
                  <a:srgbClr val="FF0000"/>
                </a:solidFill>
              </a:rPr>
              <a:t>vítr, voda či hmyz.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Aby mohlo vzniknout semeno (plod), musí dojít k opylení květu : </a:t>
            </a:r>
            <a:br>
              <a:rPr lang="cs-CZ" dirty="0" smtClean="0"/>
            </a:br>
            <a:r>
              <a:rPr lang="cs-CZ" b="1" dirty="0" smtClean="0"/>
              <a:t>pyl z tyčinek</a:t>
            </a:r>
            <a:r>
              <a:rPr lang="cs-CZ" dirty="0" smtClean="0"/>
              <a:t> -samčí část - se přenese </a:t>
            </a:r>
            <a:r>
              <a:rPr lang="cs-CZ" b="1" dirty="0" smtClean="0"/>
              <a:t>na pestík</a:t>
            </a:r>
            <a:r>
              <a:rPr lang="cs-CZ" dirty="0" smtClean="0"/>
              <a:t> -samičí část květu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Users\Miky\AppData\Local\Microsoft\Windows\Temporary Internet Files\Content.IE5\PFEOQ44G\MM90035672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140968"/>
            <a:ext cx="1028700" cy="714375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PFEOQ44G\MM90028885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068960"/>
            <a:ext cx="1095375" cy="933450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PLAV6JTQ\MC9002999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293096"/>
            <a:ext cx="1829714" cy="1849831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HK6X0YO5\MP9004448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869160"/>
            <a:ext cx="2144699" cy="1656184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HK6X0YO5\MM900283572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4725144"/>
            <a:ext cx="1314450" cy="8953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Popište květ: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" name="Picture 3" descr="C:\Users\Miky\AppData\Local\Microsoft\Windows\Temporary Internet Files\Content.IE5\9ABT7TN4\MP90043866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49835"/>
            <a:ext cx="4040188" cy="3201368"/>
          </a:xfrm>
          <a:prstGeom prst="rect">
            <a:avLst/>
          </a:prstGeom>
          <a:noFill/>
        </p:spPr>
      </p:pic>
      <p:pic>
        <p:nvPicPr>
          <p:cNvPr id="13" name="Picture 2" descr="C:\Users\Miky\AppData\Local\Microsoft\Windows\Temporary Internet Files\Content.IE5\HK6X0YO5\MP900430550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0268" y="2174875"/>
            <a:ext cx="3951288" cy="3951288"/>
          </a:xfrm>
          <a:prstGeom prst="rect">
            <a:avLst/>
          </a:prstGeom>
          <a:noFill/>
        </p:spPr>
      </p:pic>
      <p:cxnSp>
        <p:nvCxnSpPr>
          <p:cNvPr id="15" name="Přímá spojovací šipka 14"/>
          <p:cNvCxnSpPr/>
          <p:nvPr/>
        </p:nvCxnSpPr>
        <p:spPr>
          <a:xfrm flipH="1" flipV="1">
            <a:off x="1907704" y="2708920"/>
            <a:ext cx="115212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627784" y="3077344"/>
            <a:ext cx="1232520" cy="10717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899592" y="4149080"/>
            <a:ext cx="122413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 flipV="1">
            <a:off x="4165104" y="3382144"/>
            <a:ext cx="2711152" cy="9829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Jak se rozmnožují rostliny?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?????????????????????????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A- přenášením pylu hmyzem</a:t>
            </a:r>
          </a:p>
          <a:p>
            <a:r>
              <a:rPr lang="cs-CZ" dirty="0" smtClean="0"/>
              <a:t>B- větrem</a:t>
            </a:r>
          </a:p>
          <a:p>
            <a:r>
              <a:rPr lang="cs-CZ" dirty="0" smtClean="0"/>
              <a:t>C- nerozmnožují se</a:t>
            </a:r>
          </a:p>
          <a:p>
            <a:r>
              <a:rPr lang="cs-CZ" dirty="0" smtClean="0"/>
              <a:t>D- utrhnutím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Program Files\Microsoft Office\MEDIA\CAGCAT10\j0281904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429000"/>
            <a:ext cx="2739151" cy="2589569"/>
          </a:xfrm>
          <a:prstGeom prst="rect">
            <a:avLst/>
          </a:prstGeom>
          <a:noFill/>
        </p:spPr>
      </p:pic>
      <p:pic>
        <p:nvPicPr>
          <p:cNvPr id="7" name="Picture 6" descr="C:\Users\Miky\AppData\Local\Microsoft\Windows\Temporary Internet Files\Content.IE5\HK6X0YO5\MM90028357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708920"/>
            <a:ext cx="1314450" cy="8953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143</Words>
  <Application>Microsoft Office PowerPoint</Application>
  <PresentationFormat>Předvádění na obrazovce (4:3)</PresentationFormat>
  <Paragraphs>31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Květ- rozmnožování rostlin</vt:lpstr>
      <vt:lpstr>Jak dochází k opylování rostlin?</vt:lpstr>
      <vt:lpstr>Popište květ:</vt:lpstr>
      <vt:lpstr>Jak se rozmnožují rostliny?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23</cp:revision>
  <dcterms:created xsi:type="dcterms:W3CDTF">2011-06-20T10:40:08Z</dcterms:created>
  <dcterms:modified xsi:type="dcterms:W3CDTF">2013-06-25T19:59:43Z</dcterms:modified>
</cp:coreProperties>
</file>