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VY_32_INOVACE_22_Stonek rostlin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VY_32_INOVACE_22_Stonek rostlin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A5A54-26B5-4E4C-B13F-C3558291F786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D0FF1C-F805-46AB-8698-707476294A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740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532B685-F253-4A6A-91D2-7DFCDFA5433A}" type="slidenum">
              <a:rPr lang="cs-CZ" smtClean="0"/>
              <a:pPr/>
              <a:t>9</a:t>
            </a:fld>
            <a:endParaRPr lang="cs-CZ" smtClean="0"/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</p:spPr>
        <p:txBody>
          <a:bodyPr wrap="none" anchor="ctr"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.wmf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1974832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použití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Použití hodinách prvouky/přírodovědy/- </a:t>
            </a:r>
            <a:r>
              <a:rPr lang="cs-CZ" dirty="0"/>
              <a:t>Č</a:t>
            </a:r>
            <a:r>
              <a:rPr lang="cs-CZ" dirty="0" smtClean="0"/>
              <a:t>lověk a jeho svět- Rozmanitosti přírody-Stonek </a:t>
            </a:r>
            <a:r>
              <a:rPr lang="cs-CZ" dirty="0" smtClean="0"/>
              <a:t>rostlin.</a:t>
            </a:r>
            <a:endParaRPr lang="cs-CZ" dirty="0" smtClean="0"/>
          </a:p>
          <a:p>
            <a:r>
              <a:rPr lang="cs-CZ" dirty="0" smtClean="0"/>
              <a:t>Učivo pro 3. a 4.ročník </a:t>
            </a:r>
            <a:r>
              <a:rPr lang="cs-CZ" dirty="0" smtClean="0"/>
              <a:t>ZŠ.</a:t>
            </a:r>
            <a:endParaRPr lang="cs-CZ" dirty="0" smtClean="0"/>
          </a:p>
          <a:p>
            <a:r>
              <a:rPr lang="cs-CZ" dirty="0" smtClean="0"/>
              <a:t>Seznámení s učivem</a:t>
            </a:r>
            <a:r>
              <a:rPr lang="cs-CZ" dirty="0" smtClean="0"/>
              <a:t>, cvičení </a:t>
            </a:r>
            <a:r>
              <a:rPr lang="cs-CZ" dirty="0" smtClean="0"/>
              <a:t>s obrázky, </a:t>
            </a:r>
            <a:r>
              <a:rPr lang="cs-CZ" dirty="0"/>
              <a:t>d</a:t>
            </a:r>
            <a:r>
              <a:rPr lang="cs-CZ" dirty="0" smtClean="0"/>
              <a:t>oplňování do vět, otázky k učivu.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Části kvetoucích rostlin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 fontScale="70000" lnSpcReduction="20000"/>
          </a:bodyPr>
          <a:lstStyle/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Nadzemí část</a:t>
            </a:r>
          </a:p>
          <a:p>
            <a:r>
              <a:rPr lang="cs-CZ" sz="4000" dirty="0"/>
              <a:t>s</a:t>
            </a:r>
            <a:r>
              <a:rPr lang="cs-CZ" sz="4000" dirty="0" smtClean="0"/>
              <a:t>tonek</a:t>
            </a:r>
          </a:p>
          <a:p>
            <a:r>
              <a:rPr lang="cs-CZ" dirty="0"/>
              <a:t>p</a:t>
            </a:r>
            <a:r>
              <a:rPr lang="cs-CZ" dirty="0" smtClean="0"/>
              <a:t>lod</a:t>
            </a:r>
          </a:p>
          <a:p>
            <a:r>
              <a:rPr lang="cs-CZ" dirty="0"/>
              <a:t>l</a:t>
            </a:r>
            <a:r>
              <a:rPr lang="cs-CZ" dirty="0" smtClean="0"/>
              <a:t>ist</a:t>
            </a:r>
          </a:p>
          <a:p>
            <a:r>
              <a:rPr lang="cs-CZ" dirty="0" smtClean="0"/>
              <a:t>květ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Podzemní část                                              </a:t>
            </a:r>
            <a:r>
              <a:rPr lang="cs-CZ" dirty="0" smtClean="0"/>
              <a:t>-----------------------------------</a:t>
            </a:r>
          </a:p>
          <a:p>
            <a:r>
              <a:rPr lang="cs-CZ" dirty="0" smtClean="0"/>
              <a:t>kořen</a:t>
            </a:r>
            <a:endParaRPr lang="cs-CZ" dirty="0"/>
          </a:p>
        </p:txBody>
      </p:sp>
      <p:pic>
        <p:nvPicPr>
          <p:cNvPr id="1026" name="Picture 2" descr="C:\Users\Miky\AppData\Local\Microsoft\Windows\Temporary Internet Files\Content.IE5\9ABT7TN4\MC90019926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192" y="1412776"/>
            <a:ext cx="2659525" cy="4752527"/>
          </a:xfrm>
          <a:prstGeom prst="rect">
            <a:avLst/>
          </a:prstGeom>
          <a:noFill/>
        </p:spPr>
      </p:pic>
      <p:pic>
        <p:nvPicPr>
          <p:cNvPr id="1029" name="Picture 5" descr="C:\Users\Miky\AppData\Local\Microsoft\Windows\Temporary Internet Files\Content.IE5\PLAV6JTQ\MC90023954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34172" y="2141364"/>
            <a:ext cx="1022299" cy="3024336"/>
          </a:xfrm>
          <a:prstGeom prst="rect">
            <a:avLst/>
          </a:prstGeom>
          <a:noFill/>
        </p:spPr>
      </p:pic>
      <p:cxnSp>
        <p:nvCxnSpPr>
          <p:cNvPr id="10" name="Přímá spojovací čára 9"/>
          <p:cNvCxnSpPr/>
          <p:nvPr/>
        </p:nvCxnSpPr>
        <p:spPr>
          <a:xfrm>
            <a:off x="1979712" y="2636912"/>
            <a:ext cx="2683242" cy="108012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475656" y="2893194"/>
            <a:ext cx="3600400" cy="1399902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1331640" y="3140968"/>
            <a:ext cx="2880320" cy="115212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2483768" y="2141364"/>
            <a:ext cx="4159406" cy="118387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1763688" y="5517232"/>
            <a:ext cx="2899266" cy="144016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2483768" y="5157192"/>
            <a:ext cx="1656184" cy="36004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Význam stonku pro rostlinu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525735"/>
          </a:xfrm>
        </p:spPr>
        <p:txBody>
          <a:bodyPr>
            <a:normAutofit fontScale="32500" lnSpcReduction="20000"/>
          </a:bodyPr>
          <a:lstStyle/>
          <a:p>
            <a:r>
              <a:rPr lang="cs-CZ" dirty="0" smtClean="0"/>
              <a:t> </a:t>
            </a:r>
          </a:p>
          <a:p>
            <a:r>
              <a:rPr lang="cs-CZ" sz="6000" dirty="0" smtClean="0"/>
              <a:t>Stonek je nadzemní část rostliny.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Vyrůstají na něm listy, </a:t>
            </a:r>
            <a:r>
              <a:rPr lang="cs-CZ" dirty="0" smtClean="0"/>
              <a:t>květy,    plody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>
              <a:latin typeface="Arial"/>
            </a:endParaRPr>
          </a:p>
          <a:p>
            <a:endParaRPr lang="cs-CZ" dirty="0"/>
          </a:p>
        </p:txBody>
      </p:sp>
      <p:sp>
        <p:nvSpPr>
          <p:cNvPr id="11" name="Zástupný symbol pro text 10"/>
          <p:cNvSpPr>
            <a:spLocks noGrp="1"/>
          </p:cNvSpPr>
          <p:nvPr>
            <p:ph type="body" sz="quarter" idx="3"/>
          </p:nvPr>
        </p:nvSpPr>
        <p:spPr>
          <a:xfrm>
            <a:off x="4645025" y="1535112"/>
            <a:ext cx="4041775" cy="3910111"/>
          </a:xfrm>
        </p:spPr>
        <p:txBody>
          <a:bodyPr>
            <a:normAutofit/>
          </a:bodyPr>
          <a:lstStyle/>
          <a:p>
            <a:r>
              <a:rPr lang="cs-CZ" dirty="0" smtClean="0"/>
              <a:t>Stonek přivádí</a:t>
            </a:r>
          </a:p>
          <a:p>
            <a:r>
              <a:rPr lang="cs-CZ" dirty="0" smtClean="0"/>
              <a:t>k </a:t>
            </a:r>
            <a:r>
              <a:rPr lang="cs-CZ" dirty="0" smtClean="0"/>
              <a:t>listům, květům a plodům </a:t>
            </a:r>
            <a:r>
              <a:rPr lang="cs-CZ" dirty="0" smtClean="0"/>
              <a:t>  vodu </a:t>
            </a:r>
            <a:r>
              <a:rPr lang="cs-CZ" dirty="0" smtClean="0"/>
              <a:t>a živiny  </a:t>
            </a:r>
          </a:p>
        </p:txBody>
      </p:sp>
      <p:pic>
        <p:nvPicPr>
          <p:cNvPr id="2053" name="Picture 5" descr="C:\Users\Miky\AppData\Local\Microsoft\Windows\Temporary Internet Files\Content.IE5\9ABT7TN4\MM90029704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365104"/>
            <a:ext cx="1219200" cy="1219200"/>
          </a:xfrm>
          <a:prstGeom prst="rect">
            <a:avLst/>
          </a:prstGeom>
          <a:noFill/>
        </p:spPr>
      </p:pic>
      <p:pic>
        <p:nvPicPr>
          <p:cNvPr id="2050" name="Picture 2" descr="C:\Users\Miky\AppData\Local\Microsoft\Windows\Temporary Internet Files\Content.IE5\PFEOQ44G\MM90023627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645024"/>
            <a:ext cx="1728192" cy="2088232"/>
          </a:xfrm>
          <a:prstGeom prst="rect">
            <a:avLst/>
          </a:prstGeom>
          <a:noFill/>
        </p:spPr>
      </p:pic>
      <p:pic>
        <p:nvPicPr>
          <p:cNvPr id="2051" name="Picture 3" descr="C:\Users\Miky\AppData\Local\Microsoft\Windows\Temporary Internet Files\Content.IE5\PLAV6JTQ\MM900040815[1].gif"/>
          <p:cNvPicPr>
            <a:picLocks noGrp="1" noChangeAspect="1" noChangeArrowheads="1" noCrop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1475656" y="4725144"/>
            <a:ext cx="1133475" cy="981075"/>
          </a:xfrm>
          <a:prstGeom prst="rect">
            <a:avLst/>
          </a:prstGeom>
          <a:noFill/>
        </p:spPr>
      </p:pic>
      <p:pic>
        <p:nvPicPr>
          <p:cNvPr id="2054" name="Picture 6" descr="C:\Users\Miky\AppData\Local\Microsoft\Windows\Temporary Internet Files\Content.IE5\PFEOQ44G\MM90023627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556792"/>
            <a:ext cx="2016224" cy="248066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Dřeviny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/>
              <a:t>rostliny, které mají dřevnatý stonek </a:t>
            </a:r>
            <a:br>
              <a:rPr lang="cs-CZ" sz="2700" dirty="0" smtClean="0"/>
            </a:br>
            <a:endParaRPr lang="cs-CZ" sz="3100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KEŘE</a:t>
            </a:r>
            <a:r>
              <a:rPr lang="cs-CZ" dirty="0" smtClean="0"/>
              <a:t> - jsou dřeviny, jejichž stonek se rozvětvuje hned u země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/>
              <a:t>k</a:t>
            </a:r>
            <a:r>
              <a:rPr lang="cs-CZ" dirty="0" smtClean="0"/>
              <a:t>oruna</a:t>
            </a:r>
          </a:p>
          <a:p>
            <a:r>
              <a:rPr lang="cs-CZ" dirty="0">
                <a:solidFill>
                  <a:srgbClr val="00B0F0"/>
                </a:solidFill>
              </a:rPr>
              <a:t>r</a:t>
            </a:r>
            <a:r>
              <a:rPr lang="cs-CZ" dirty="0" smtClean="0">
                <a:solidFill>
                  <a:srgbClr val="00B0F0"/>
                </a:solidFill>
              </a:rPr>
              <a:t>ozvětvené stonky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kořeny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16016" y="1628800"/>
            <a:ext cx="3970784" cy="864096"/>
          </a:xfrm>
        </p:spPr>
        <p:txBody>
          <a:bodyPr>
            <a:normAutofit fontScale="25000" lnSpcReduction="20000"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STROMY</a:t>
            </a:r>
          </a:p>
          <a:p>
            <a:r>
              <a:rPr lang="cs-CZ" sz="8000" dirty="0" smtClean="0"/>
              <a:t>jsou </a:t>
            </a:r>
            <a:r>
              <a:rPr lang="cs-CZ" sz="8000" dirty="0" smtClean="0"/>
              <a:t>dřeviny, jejichž stonek se rozvětvuje z kmene nad zemí.</a:t>
            </a:r>
          </a:p>
          <a:p>
            <a:endParaRPr lang="cs-CZ" dirty="0"/>
          </a:p>
        </p:txBody>
      </p:sp>
      <p:pic>
        <p:nvPicPr>
          <p:cNvPr id="3074" name="Picture 2" descr="C:\Users\Miky\AppData\Local\Microsoft\Windows\Temporary Internet Files\Content.IE5\PFEOQ44G\MC9002959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852936"/>
            <a:ext cx="2770360" cy="2222626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>
            <a:off x="1763688" y="2492896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1547664" y="2924944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1547664" y="4941168"/>
            <a:ext cx="108012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obsah 16"/>
          <p:cNvSpPr>
            <a:spLocks noGrp="1"/>
          </p:cNvSpPr>
          <p:nvPr>
            <p:ph sz="quarter" idx="4"/>
          </p:nvPr>
        </p:nvSpPr>
        <p:spPr>
          <a:xfrm>
            <a:off x="4572000" y="2348880"/>
            <a:ext cx="4041775" cy="3951288"/>
          </a:xfrm>
        </p:spPr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oruna</a:t>
            </a:r>
          </a:p>
          <a:p>
            <a:r>
              <a:rPr lang="cs-CZ" dirty="0">
                <a:solidFill>
                  <a:srgbClr val="00B0F0"/>
                </a:solidFill>
              </a:rPr>
              <a:t>k</a:t>
            </a:r>
            <a:r>
              <a:rPr lang="cs-CZ" dirty="0" smtClean="0">
                <a:solidFill>
                  <a:srgbClr val="00B0F0"/>
                </a:solidFill>
              </a:rPr>
              <a:t>men</a:t>
            </a:r>
          </a:p>
          <a:p>
            <a:r>
              <a:rPr lang="cs-CZ" dirty="0" smtClean="0"/>
              <a:t>kořeny</a:t>
            </a:r>
            <a:endParaRPr lang="cs-CZ" dirty="0"/>
          </a:p>
        </p:txBody>
      </p:sp>
      <p:pic>
        <p:nvPicPr>
          <p:cNvPr id="3077" name="Picture 5" descr="C:\Users\Miky\AppData\Local\Microsoft\Windows\Temporary Internet Files\Content.IE5\PFEOQ44G\MC9004418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636912"/>
            <a:ext cx="1828800" cy="2116832"/>
          </a:xfrm>
          <a:prstGeom prst="rect">
            <a:avLst/>
          </a:prstGeom>
          <a:noFill/>
        </p:spPr>
      </p:pic>
      <p:cxnSp>
        <p:nvCxnSpPr>
          <p:cNvPr id="20" name="Přímá spojovací šipka 19"/>
          <p:cNvCxnSpPr/>
          <p:nvPr/>
        </p:nvCxnSpPr>
        <p:spPr>
          <a:xfrm>
            <a:off x="5940152" y="2636912"/>
            <a:ext cx="93610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5724128" y="3068960"/>
            <a:ext cx="151216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5796136" y="3501008"/>
            <a:ext cx="108012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Co už víme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solidFill>
            <a:srgbClr val="FFC000"/>
          </a:solidFill>
        </p:spPr>
        <p:txBody>
          <a:bodyPr>
            <a:normAutofit fontScale="925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Spoj se správnou  částí obrázků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</a:t>
            </a:r>
            <a:r>
              <a:rPr lang="cs-CZ" dirty="0" smtClean="0"/>
              <a:t>men</a:t>
            </a:r>
          </a:p>
          <a:p>
            <a:r>
              <a:rPr lang="cs-CZ" dirty="0"/>
              <a:t>k</a:t>
            </a:r>
            <a:r>
              <a:rPr lang="cs-CZ" dirty="0" smtClean="0"/>
              <a:t>oruna</a:t>
            </a:r>
          </a:p>
          <a:p>
            <a:r>
              <a:rPr lang="cs-CZ" dirty="0"/>
              <a:t>s</a:t>
            </a:r>
            <a:r>
              <a:rPr lang="cs-CZ" dirty="0" smtClean="0"/>
              <a:t>tonek</a:t>
            </a:r>
          </a:p>
          <a:p>
            <a:r>
              <a:rPr lang="cs-CZ" dirty="0"/>
              <a:t>r</a:t>
            </a:r>
            <a:r>
              <a:rPr lang="cs-CZ" dirty="0" smtClean="0"/>
              <a:t>ozvětvený stonek</a:t>
            </a:r>
          </a:p>
          <a:p>
            <a:r>
              <a:rPr lang="cs-CZ" dirty="0"/>
              <a:t>p</a:t>
            </a:r>
            <a:r>
              <a:rPr lang="cs-CZ" dirty="0" smtClean="0"/>
              <a:t>lod</a:t>
            </a:r>
          </a:p>
          <a:p>
            <a:r>
              <a:rPr lang="cs-CZ" dirty="0" smtClean="0"/>
              <a:t>květ</a:t>
            </a:r>
          </a:p>
          <a:p>
            <a:r>
              <a:rPr lang="cs-CZ" dirty="0"/>
              <a:t>p</a:t>
            </a:r>
            <a:r>
              <a:rPr lang="cs-CZ" dirty="0" smtClean="0"/>
              <a:t>odzemní část</a:t>
            </a:r>
          </a:p>
          <a:p>
            <a:r>
              <a:rPr lang="cs-CZ" dirty="0"/>
              <a:t>n</a:t>
            </a:r>
            <a:r>
              <a:rPr lang="cs-CZ" dirty="0" smtClean="0"/>
              <a:t>adzemní část</a:t>
            </a:r>
          </a:p>
          <a:p>
            <a:r>
              <a:rPr lang="cs-CZ" dirty="0"/>
              <a:t>k</a:t>
            </a:r>
            <a:r>
              <a:rPr lang="cs-CZ" dirty="0" smtClean="0"/>
              <a:t>eř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Miky\AppData\Local\Microsoft\Windows\Temporary Internet Files\Content.IE5\PFEOQ44G\MC900441870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732" y="1746430"/>
            <a:ext cx="1828800" cy="1828800"/>
          </a:xfrm>
          <a:prstGeom prst="rect">
            <a:avLst/>
          </a:prstGeom>
          <a:noFill/>
        </p:spPr>
      </p:pic>
      <p:pic>
        <p:nvPicPr>
          <p:cNvPr id="4099" name="Picture 3" descr="C:\Users\Miky\AppData\Local\Microsoft\Windows\Temporary Internet Files\Content.IE5\PLAV6JTQ\MC90040639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916832"/>
            <a:ext cx="1444625" cy="1866900"/>
          </a:xfrm>
          <a:prstGeom prst="rect">
            <a:avLst/>
          </a:prstGeom>
          <a:noFill/>
        </p:spPr>
      </p:pic>
      <p:pic>
        <p:nvPicPr>
          <p:cNvPr id="4100" name="Picture 4" descr="C:\Users\Miky\AppData\Local\Microsoft\Windows\Temporary Internet Files\Content.IE5\HK6X0YO5\MP90043313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3861048"/>
            <a:ext cx="4660199" cy="2303470"/>
          </a:xfrm>
          <a:prstGeom prst="rect">
            <a:avLst/>
          </a:prstGeom>
          <a:noFill/>
        </p:spPr>
      </p:pic>
      <p:pic>
        <p:nvPicPr>
          <p:cNvPr id="4103" name="Picture 7" descr="C:\Users\Miky\AppData\Local\Microsoft\Windows\Temporary Internet Files\Content.IE5\PLAV6JTQ\MC9002959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2150609"/>
            <a:ext cx="1889236" cy="1399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Stonek bylin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</a:t>
            </a:r>
            <a:r>
              <a:rPr lang="cs-CZ" dirty="0" smtClean="0"/>
              <a:t>tvol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l</a:t>
            </a:r>
            <a:r>
              <a:rPr lang="cs-CZ" dirty="0" smtClean="0"/>
              <a:t>odyha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stéblo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/stonek bez listů/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/stonek s listy/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/dutý stonek/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25144"/>
            <a:ext cx="2480320" cy="177471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660744"/>
            <a:ext cx="1403648" cy="175066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615" y="1268760"/>
            <a:ext cx="1460542" cy="160890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7" y="2708920"/>
            <a:ext cx="1560513" cy="18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540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Spoj slova s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tvol</a:t>
            </a:r>
          </a:p>
          <a:p>
            <a:r>
              <a:rPr lang="cs-CZ" dirty="0"/>
              <a:t>k</a:t>
            </a:r>
            <a:r>
              <a:rPr lang="cs-CZ" dirty="0" smtClean="0"/>
              <a:t>men</a:t>
            </a:r>
          </a:p>
          <a:p>
            <a:r>
              <a:rPr lang="cs-CZ" dirty="0"/>
              <a:t>r</a:t>
            </a:r>
            <a:r>
              <a:rPr lang="cs-CZ" dirty="0" smtClean="0"/>
              <a:t>ozvětvený stonek</a:t>
            </a:r>
          </a:p>
          <a:p>
            <a:r>
              <a:rPr lang="cs-CZ" dirty="0"/>
              <a:t>l</a:t>
            </a:r>
            <a:r>
              <a:rPr lang="cs-CZ" dirty="0" smtClean="0"/>
              <a:t>odyha</a:t>
            </a:r>
          </a:p>
          <a:p>
            <a:r>
              <a:rPr lang="cs-CZ" dirty="0"/>
              <a:t>s</a:t>
            </a:r>
            <a:r>
              <a:rPr lang="cs-CZ" dirty="0" smtClean="0"/>
              <a:t>téblo</a:t>
            </a:r>
          </a:p>
          <a:p>
            <a:r>
              <a:rPr lang="cs-CZ" dirty="0"/>
              <a:t>b</a:t>
            </a:r>
            <a:r>
              <a:rPr lang="cs-CZ" dirty="0" smtClean="0"/>
              <a:t>ylina</a:t>
            </a:r>
          </a:p>
          <a:p>
            <a:r>
              <a:rPr lang="cs-CZ" dirty="0" smtClean="0"/>
              <a:t>dřevina</a:t>
            </a:r>
            <a:endParaRPr lang="cs-CZ" dirty="0"/>
          </a:p>
        </p:txBody>
      </p:sp>
      <p:pic>
        <p:nvPicPr>
          <p:cNvPr id="1026" name="Picture 2" descr="C:\Users\Dana\AppData\Local\Microsoft\Windows\Temporary Internet Files\Content.IE5\6HVMEIDX\MM90032374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624" y="1709849"/>
            <a:ext cx="1772394" cy="1739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ana\AppData\Local\Microsoft\Windows\Temporary Internet Files\Content.IE5\1AUJ13JM\MM90004111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221088"/>
            <a:ext cx="1562274" cy="183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64" y="4029830"/>
            <a:ext cx="1656184" cy="227687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628800"/>
            <a:ext cx="1454646" cy="16288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961" y="3944689"/>
            <a:ext cx="1381547" cy="211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71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12725" y="317500"/>
            <a:ext cx="7491413" cy="1149350"/>
            <a:chOff x="134" y="200"/>
            <a:chExt cx="4719" cy="724"/>
          </a:xfrm>
        </p:grpSpPr>
        <p:pic>
          <p:nvPicPr>
            <p:cNvPr id="23556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23557" name="Text Box 4"/>
            <p:cNvSpPr txBox="1">
              <a:spLocks noChangeArrowheads="1"/>
            </p:cNvSpPr>
            <p:nvPr/>
          </p:nvSpPr>
          <p:spPr bwMode="auto">
            <a:xfrm>
              <a:off x="134" y="200"/>
              <a:ext cx="4720" cy="72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Char char=""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r>
              <a:rPr lang="en-GB" sz="160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4"/>
              </a:rPr>
              <a:t>WWW.OFFICE.MICROSOFT.COM</a:t>
            </a: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  <a:p>
            <a:pPr marL="269875" indent="-269875" defTabSz="449263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6" charset="2"/>
              <a:buNone/>
              <a:tabLst>
                <a:tab pos="269875" algn="l"/>
                <a:tab pos="717550" algn="l"/>
                <a:tab pos="1166813" algn="l"/>
                <a:tab pos="1616075" algn="l"/>
                <a:tab pos="2065338" algn="l"/>
                <a:tab pos="2514600" algn="l"/>
                <a:tab pos="2963863" algn="l"/>
                <a:tab pos="3413125" algn="l"/>
                <a:tab pos="3862388" algn="l"/>
                <a:tab pos="4311650" algn="l"/>
                <a:tab pos="4760913" algn="l"/>
                <a:tab pos="5210175" algn="l"/>
                <a:tab pos="5659438" algn="l"/>
                <a:tab pos="6108700" algn="l"/>
                <a:tab pos="6557963" algn="l"/>
                <a:tab pos="7007225" algn="l"/>
                <a:tab pos="7456488" algn="l"/>
                <a:tab pos="7905750" algn="l"/>
                <a:tab pos="8355013" algn="l"/>
                <a:tab pos="8804275" algn="l"/>
                <a:tab pos="9253538" algn="l"/>
              </a:tabLst>
            </a:pPr>
            <a:endParaRPr lang="en-GB" sz="1600">
              <a:solidFill>
                <a:srgbClr val="000000"/>
              </a:solidFill>
              <a:latin typeface="Trebuchet MS" pitchFamily="32" charset="0"/>
              <a:cs typeface="Arial Unicode MS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193</Words>
  <Application>Microsoft Office PowerPoint</Application>
  <PresentationFormat>Předvádění na obrazovce (4:3)</PresentationFormat>
  <Paragraphs>96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Části kvetoucích rostlin</vt:lpstr>
      <vt:lpstr>Význam stonku pro rostlinu</vt:lpstr>
      <vt:lpstr>Dřeviny  rostliny, které mají dřevnatý stonek  </vt:lpstr>
      <vt:lpstr>Co už víme</vt:lpstr>
      <vt:lpstr>Stonek bylin</vt:lpstr>
      <vt:lpstr>Spoj slova s obrázky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User</cp:lastModifiedBy>
  <cp:revision>32</cp:revision>
  <dcterms:created xsi:type="dcterms:W3CDTF">2011-06-20T10:40:08Z</dcterms:created>
  <dcterms:modified xsi:type="dcterms:W3CDTF">2013-06-25T20:02:55Z</dcterms:modified>
</cp:coreProperties>
</file>