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67525" cy="99949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306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F5555-A499-41FE-8934-E32E6FC914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3F863-0399-42C9-8F4D-1E13C657E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956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F5555-A499-41FE-8934-E32E6FC914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3F863-0399-42C9-8F4D-1E13C657E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9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F5555-A499-41FE-8934-E32E6FC914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3F863-0399-42C9-8F4D-1E13C657E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268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F5555-A499-41FE-8934-E32E6FC914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3F863-0399-42C9-8F4D-1E13C657E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84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F5555-A499-41FE-8934-E32E6FC914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3F863-0399-42C9-8F4D-1E13C657E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468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F5555-A499-41FE-8934-E32E6FC914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3F863-0399-42C9-8F4D-1E13C657E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193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F5555-A499-41FE-8934-E32E6FC914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3F863-0399-42C9-8F4D-1E13C657E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750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F5555-A499-41FE-8934-E32E6FC914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3F863-0399-42C9-8F4D-1E13C657E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326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F5555-A499-41FE-8934-E32E6FC914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3F863-0399-42C9-8F4D-1E13C657E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232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F5555-A499-41FE-8934-E32E6FC914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3F863-0399-42C9-8F4D-1E13C657E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851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F5555-A499-41FE-8934-E32E6FC914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3F863-0399-42C9-8F4D-1E13C657E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859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9F5555-A499-41FE-8934-E32E6FC9141D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13F863-0399-42C9-8F4D-1E13C657E1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82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nature.hyperlink.cz/flora/photos/Bledule_jarni_Litovelsky_luh_09-03-02.jpg" TargetMode="External"/><Relationship Id="rId2" Type="http://schemas.openxmlformats.org/officeDocument/2006/relationships/hyperlink" Target="http://botany.cz/foto/snezenka8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5187" y="40050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28863" y="620688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Helena Špinarová</a:t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dirty="0" smtClean="0"/>
              <a:t>VY_52_INOVACE_03_Jarni_kvetiny</a:t>
            </a: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</a:t>
            </a:r>
            <a:r>
              <a:rPr lang="cs-CZ" sz="2800" dirty="0" smtClean="0"/>
              <a:t>Člověk a jeho svět – Prvouka</a:t>
            </a:r>
          </a:p>
          <a:p>
            <a:r>
              <a:rPr lang="cs-CZ" sz="2800" dirty="0" smtClean="0"/>
              <a:t>Číslo </a:t>
            </a:r>
            <a:r>
              <a:rPr lang="cs-CZ" sz="2800" dirty="0" smtClean="0"/>
              <a:t>projektu: CZ.1.07/1.4.00/21.0305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4190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JARNÍ KVĚTINY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299695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407707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52" y="2137211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Ž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447727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04475" y="3903748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36568" y="2564577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884368" y="314935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1844824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Ě</a:t>
            </a:r>
            <a:endParaRPr lang="cs-CZ" sz="3200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8732254"/>
              </p:ext>
            </p:extLst>
          </p:nvPr>
        </p:nvGraphicFramePr>
        <p:xfrm>
          <a:off x="1788368" y="5517232"/>
          <a:ext cx="6096000" cy="658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658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31989"/>
            <a:ext cx="2714625" cy="361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7621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JARNÍ KVĚTINY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299695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44008" y="3854660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E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1978060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64088" y="447727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U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904475" y="3903748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D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236568" y="2564577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1844824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</a:t>
            </a:r>
            <a:endParaRPr lang="cs-CZ" sz="3200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8756855"/>
              </p:ext>
            </p:extLst>
          </p:nvPr>
        </p:nvGraphicFramePr>
        <p:xfrm>
          <a:off x="1788368" y="5517232"/>
          <a:ext cx="5334000" cy="658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658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61537"/>
            <a:ext cx="3429000" cy="295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759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JARNÍ KVĚTINY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299695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I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3854660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1978060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447727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Á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04475" y="3903748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U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36568" y="2564577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1844824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P</a:t>
            </a: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2575418"/>
              </p:ext>
            </p:extLst>
          </p:nvPr>
        </p:nvGraphicFramePr>
        <p:xfrm>
          <a:off x="1788368" y="5517232"/>
          <a:ext cx="5334000" cy="658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97496"/>
                <a:gridCol w="726504"/>
                <a:gridCol w="762000"/>
                <a:gridCol w="762000"/>
                <a:gridCol w="762000"/>
                <a:gridCol w="762000"/>
              </a:tblGrid>
              <a:tr h="658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44033"/>
            <a:ext cx="3240782" cy="2435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384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JARNÍ KVĚTINY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299695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3854660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64088" y="4477272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I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904475" y="3903748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V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236568" y="2564577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1844824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</a:t>
            </a:r>
            <a:endParaRPr lang="cs-CZ" sz="3200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7710878"/>
              </p:ext>
            </p:extLst>
          </p:nvPr>
        </p:nvGraphicFramePr>
        <p:xfrm>
          <a:off x="1788368" y="5517232"/>
          <a:ext cx="4572000" cy="658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97496"/>
                <a:gridCol w="726504"/>
                <a:gridCol w="762000"/>
                <a:gridCol w="762000"/>
                <a:gridCol w="762000"/>
              </a:tblGrid>
              <a:tr h="658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55073"/>
            <a:ext cx="323850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0076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Použité fotografie: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botany.cz/foto/snezenka8.jpg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nature.hyperlink.cz/flora/photos/Bledule_jarni_Litovelsky_luh_09-03-02.jpg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http://www.garten.cz/images_data/3352-tulipa-tulipan-1.jpg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http://botanika.wendys.cz/kytky/</a:t>
            </a:r>
            <a:r>
              <a:rPr lang="cs-CZ" sz="1800" dirty="0" err="1"/>
              <a:t>prew.php</a:t>
            </a:r>
            <a:r>
              <a:rPr lang="cs-CZ" sz="1800"/>
              <a:t>?../foto/O258_2.jpg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74473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60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JARNÍ KVĚTINY</vt:lpstr>
      <vt:lpstr>JARNÍ KVĚTINY</vt:lpstr>
      <vt:lpstr>JARNÍ KVĚTINY</vt:lpstr>
      <vt:lpstr>JARNÍ KVĚTINY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Heli</cp:lastModifiedBy>
  <cp:revision>4</cp:revision>
  <cp:lastPrinted>2011-03-22T10:16:00Z</cp:lastPrinted>
  <dcterms:created xsi:type="dcterms:W3CDTF">2011-03-22T10:05:27Z</dcterms:created>
  <dcterms:modified xsi:type="dcterms:W3CDTF">2011-09-12T15:54:27Z</dcterms:modified>
</cp:coreProperties>
</file>