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VY_32_INOVACE_24_Ryby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VY_32_INOVACE_24_Ryby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AE7930-21DC-4765-9A1A-6391777F74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543EF-ACCE-411D-857F-EDAEDB84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904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8.wmf"/><Relationship Id="rId7" Type="http://schemas.openxmlformats.org/officeDocument/2006/relationships/image" Target="../media/image1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15.wmf"/><Relationship Id="rId4" Type="http://schemas.openxmlformats.org/officeDocument/2006/relationships/image" Target="../media/image17.wmf"/><Relationship Id="rId9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gif"/><Relationship Id="rId5" Type="http://schemas.openxmlformats.org/officeDocument/2006/relationships/image" Target="../media/image23.gi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gif"/><Relationship Id="rId5" Type="http://schemas.openxmlformats.org/officeDocument/2006/relationships/image" Target="../media/image28.gif"/><Relationship Id="rId4" Type="http://schemas.openxmlformats.org/officeDocument/2006/relationships/image" Target="../media/image2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je určený k použití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Možnost použití v hodinách prvouky- Člověk a jeho svět- Rozmanitosti přírody - Obratlovci- Ryby/paryby</a:t>
            </a:r>
            <a:r>
              <a:rPr lang="cs-CZ" dirty="0" smtClean="0"/>
              <a:t>/.</a:t>
            </a:r>
            <a:endParaRPr lang="cs-CZ" dirty="0" smtClean="0"/>
          </a:p>
          <a:p>
            <a:r>
              <a:rPr lang="cs-CZ" dirty="0" smtClean="0"/>
              <a:t>Učivo 3.a 4.ročníku </a:t>
            </a:r>
            <a:r>
              <a:rPr lang="cs-CZ" dirty="0" smtClean="0"/>
              <a:t>ZŠ.</a:t>
            </a:r>
            <a:endParaRPr lang="cs-CZ" dirty="0" smtClean="0"/>
          </a:p>
          <a:p>
            <a:r>
              <a:rPr lang="cs-CZ" dirty="0" smtClean="0"/>
              <a:t>Seznámení s učivem, četba s porozuměním, ukázky ryb, vyprávění s </a:t>
            </a:r>
            <a:r>
              <a:rPr lang="cs-CZ" dirty="0" smtClean="0"/>
              <a:t>obrázky /</a:t>
            </a:r>
            <a:r>
              <a:rPr lang="cs-CZ" dirty="0" smtClean="0"/>
              <a:t>popis</a:t>
            </a:r>
            <a:r>
              <a:rPr lang="cs-CZ" dirty="0" smtClean="0"/>
              <a:t>/, tvoření </a:t>
            </a:r>
            <a:r>
              <a:rPr lang="cs-CZ" dirty="0" smtClean="0"/>
              <a:t>vět </a:t>
            </a:r>
            <a:r>
              <a:rPr lang="cs-CZ" dirty="0" smtClean="0"/>
              <a:t>- opakování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Povrch těla je pokryt kůží většinou se šupinami.</a:t>
            </a:r>
          </a:p>
          <a:p>
            <a:endParaRPr lang="cs-CZ" dirty="0" smtClean="0"/>
          </a:p>
          <a:p>
            <a:r>
              <a:rPr lang="cs-CZ" dirty="0" smtClean="0"/>
              <a:t>Stavba těla ryb: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Ploutve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Krk</a:t>
            </a: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lava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iky\AppData\Local\Microsoft\Windows\Temporary Internet Files\Content.IE5\PLAV6JTQ\MP9004316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789040"/>
            <a:ext cx="3815620" cy="2542753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2051720" y="4221088"/>
            <a:ext cx="129614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195736" y="4149080"/>
            <a:ext cx="273630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051720" y="4221088"/>
            <a:ext cx="3312368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051720" y="4221088"/>
            <a:ext cx="180020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547664" y="4797152"/>
            <a:ext cx="41044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1763688" y="5301208"/>
            <a:ext cx="41764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Miky\AppData\Local\Microsoft\Windows\Temporary Internet Files\Content.IE5\HK6X0YO5\MC9004388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276872"/>
            <a:ext cx="1152128" cy="835101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PLAV6JTQ\MC90043883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2204864"/>
            <a:ext cx="1401534" cy="1400200"/>
          </a:xfrm>
          <a:prstGeom prst="rect">
            <a:avLst/>
          </a:prstGeom>
          <a:noFill/>
        </p:spPr>
      </p:pic>
      <p:cxnSp>
        <p:nvCxnSpPr>
          <p:cNvPr id="29" name="Přímá spojovací šipka 28"/>
          <p:cNvCxnSpPr/>
          <p:nvPr/>
        </p:nvCxnSpPr>
        <p:spPr>
          <a:xfrm>
            <a:off x="2483768" y="2420888"/>
            <a:ext cx="244827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2555776" y="2420888"/>
            <a:ext cx="367240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Prostředí kde žijí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Ryby jsou přizpůsobeny životu ve vodě. Obývají sladké i slané vody.</a:t>
            </a:r>
          </a:p>
          <a:p>
            <a:endParaRPr lang="cs-CZ" dirty="0" smtClean="0"/>
          </a:p>
          <a:p>
            <a:r>
              <a:rPr lang="cs-CZ" sz="2800" b="1" dirty="0" smtClean="0"/>
              <a:t>SLADKOVODNÍ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sz="2600" dirty="0" smtClean="0"/>
              <a:t> kapr, cejn, lín…..                                                                </a:t>
            </a:r>
            <a:r>
              <a:rPr lang="cs-CZ" sz="2600" b="1" dirty="0" smtClean="0"/>
              <a:t>MOŘSKÉ</a:t>
            </a:r>
          </a:p>
          <a:p>
            <a:pPr marL="0" indent="0">
              <a:buNone/>
            </a:pPr>
            <a:r>
              <a:rPr lang="cs-CZ" sz="2400" dirty="0" smtClean="0"/>
              <a:t>makrela , sleď,</a:t>
            </a:r>
          </a:p>
          <a:p>
            <a:pPr marL="0" indent="0">
              <a:buNone/>
            </a:pPr>
            <a:r>
              <a:rPr lang="cs-CZ" sz="2400" dirty="0" smtClean="0"/>
              <a:t>sardinka</a:t>
            </a:r>
            <a:endParaRPr lang="cs-CZ" sz="2400" dirty="0"/>
          </a:p>
        </p:txBody>
      </p:sp>
      <p:pic>
        <p:nvPicPr>
          <p:cNvPr id="2050" name="Picture 2" descr="C:\Users\Miky\AppData\Local\Microsoft\Windows\Temporary Internet Files\Content.IE5\PFEOQ44G\MC9000839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581128"/>
            <a:ext cx="4671588" cy="1457608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HK6X0YO5\MC9000526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3501008"/>
            <a:ext cx="1808683" cy="700430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9ABT7TN4\MC9002092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2204864"/>
            <a:ext cx="1903746" cy="838730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HK6X0YO5\MC9000840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2348880"/>
            <a:ext cx="2839850" cy="1871219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PFEOQ44G\MC9000840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149080"/>
            <a:ext cx="2047762" cy="924007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9ABT7TN4\MM900356649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476672"/>
            <a:ext cx="1028700" cy="809625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9ABT7TN4\MM90030049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43608" y="476672"/>
            <a:ext cx="952500" cy="790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Ryby nedýchají plícemi, ale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žábrami</a:t>
            </a:r>
            <a:r>
              <a:rPr lang="cs-CZ" dirty="0" smtClean="0"/>
              <a:t>. Přijímají kyslík rozpuštěný ve vodě.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Ryby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rozmnožují </a:t>
            </a:r>
            <a:r>
              <a:rPr lang="cs-CZ" dirty="0" smtClean="0"/>
              <a:t>třením - samice vypouští do vody jikry (vajíčka), </a:t>
            </a:r>
            <a:br>
              <a:rPr lang="cs-CZ" dirty="0" smtClean="0"/>
            </a:br>
            <a:r>
              <a:rPr lang="cs-CZ" dirty="0" smtClean="0"/>
              <a:t>samec je zaplavuje mlíčím (spermie).</a:t>
            </a:r>
          </a:p>
          <a:p>
            <a:endParaRPr lang="cs-CZ" dirty="0"/>
          </a:p>
        </p:txBody>
      </p:sp>
      <p:pic>
        <p:nvPicPr>
          <p:cNvPr id="3077" name="Picture 5" descr="C:\Users\Miky\AppData\Local\Microsoft\Windows\Temporary Internet Files\Content.IE5\9ABT7TN4\MP9004305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56992"/>
            <a:ext cx="2225601" cy="28275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9" name="Picture 7" descr="C:\Users\Miky\AppData\Local\Microsoft\Windows\Temporary Internet Files\Content.IE5\PLAV6JTQ\MP9004015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32704" y="4725144"/>
            <a:ext cx="1265295" cy="1897016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HK6X0YO5\MC90008401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869160"/>
            <a:ext cx="2448502" cy="1564321"/>
          </a:xfrm>
          <a:prstGeom prst="rect">
            <a:avLst/>
          </a:prstGeom>
          <a:noFill/>
        </p:spPr>
      </p:pic>
      <p:pic>
        <p:nvPicPr>
          <p:cNvPr id="3082" name="Picture 10" descr="C:\Users\Miky\AppData\Local\Microsoft\Windows\Temporary Internet Files\Content.IE5\9ABT7TN4\MC90005723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3501008"/>
            <a:ext cx="1739189" cy="1402690"/>
          </a:xfrm>
          <a:prstGeom prst="rect">
            <a:avLst/>
          </a:prstGeom>
          <a:noFill/>
        </p:spPr>
      </p:pic>
      <p:pic>
        <p:nvPicPr>
          <p:cNvPr id="3083" name="Picture 11" descr="C:\Users\Miky\AppData\Local\Microsoft\Windows\Temporary Internet Files\Content.IE5\9ABT7TN4\MC90008393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1268760"/>
            <a:ext cx="1831738" cy="8768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RYBY</a:t>
            </a:r>
            <a:endParaRPr lang="cs-CZ" dirty="0"/>
          </a:p>
        </p:txBody>
      </p:sp>
      <p:pic>
        <p:nvPicPr>
          <p:cNvPr id="4099" name="Picture 3" descr="C:\Users\Miky\AppData\Local\Microsoft\Windows\Temporary Internet Files\Content.IE5\PLAV6JTQ\MC900083898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>
            <a:off x="457200" y="1905843"/>
            <a:ext cx="4038600" cy="3914677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</p:pic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28256" cy="53265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>
              <a:buNone/>
            </a:pPr>
            <a:r>
              <a:rPr lang="cs-CZ" dirty="0" smtClean="0"/>
              <a:t>Býložravé, všežravé  </a:t>
            </a:r>
            <a:r>
              <a:rPr lang="cs-CZ" dirty="0" smtClean="0"/>
              <a:t>ryby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PFEOQ44G\MC9000839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2161185"/>
            <a:ext cx="2577473" cy="1233790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HK6X0YO5\MC900084010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284984"/>
            <a:ext cx="2219726" cy="1418158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9ABT7TN4\MC9000840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5301208"/>
            <a:ext cx="2335793" cy="105397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755576" y="2204864"/>
            <a:ext cx="842392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úhoř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39552" y="5445224"/>
            <a:ext cx="842392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sumec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99792" y="6093296"/>
            <a:ext cx="842392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okoun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987824" y="3933056"/>
            <a:ext cx="842392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štika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11560" y="1628800"/>
            <a:ext cx="3528392" cy="43204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Dravé ryby</a:t>
            </a:r>
            <a:endParaRPr lang="cs-CZ" dirty="0"/>
          </a:p>
        </p:txBody>
      </p:sp>
      <p:pic>
        <p:nvPicPr>
          <p:cNvPr id="4102" name="Picture 6" descr="C:\Users\Miky\AppData\Local\Microsoft\Windows\Temporary Internet Files\Content.IE5\HK6X0YO5\MC900438840[2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2276872"/>
            <a:ext cx="2411360" cy="2409066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9ABT7TN4\MP90040171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3933056"/>
            <a:ext cx="3901440" cy="2599944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4716016" y="2852936"/>
            <a:ext cx="842392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kapr</a:t>
            </a:r>
            <a:endParaRPr lang="cs-CZ" dirty="0"/>
          </a:p>
        </p:txBody>
      </p:sp>
      <p:pic>
        <p:nvPicPr>
          <p:cNvPr id="4104" name="Picture 8" descr="C:\Users\Miky\AppData\Local\Microsoft\Windows\Temporary Internet Files\Content.IE5\PLAV6JTQ\MC90008388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22506" y="4077072"/>
            <a:ext cx="2335794" cy="1731475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5724128" y="5445224"/>
            <a:ext cx="842392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cejn</a:t>
            </a:r>
            <a:endParaRPr lang="cs-CZ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Pohyb - smysly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Pohyb</a:t>
            </a:r>
            <a:r>
              <a:rPr lang="cs-CZ" dirty="0" smtClean="0"/>
              <a:t>- plavání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Zrak</a:t>
            </a:r>
            <a:r>
              <a:rPr lang="cs-CZ" dirty="0" smtClean="0"/>
              <a:t> - </a:t>
            </a:r>
            <a:r>
              <a:rPr lang="cs-CZ" sz="2400" dirty="0" smtClean="0"/>
              <a:t>orientace v prostoru, vyhledávání potravy, odhalování nebezpečí,</a:t>
            </a:r>
          </a:p>
          <a:p>
            <a:pPr marL="0" indent="0">
              <a:buNone/>
            </a:pPr>
            <a:r>
              <a:rPr lang="cs-CZ" sz="2400" dirty="0" smtClean="0"/>
              <a:t>     komunikace s jedinci vlastního   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/>
              <a:t>druhu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Čich-</a:t>
            </a:r>
            <a:r>
              <a:rPr lang="cs-CZ" dirty="0" smtClean="0"/>
              <a:t> vyhledávání potravy, odhalování nebezpečí, vyhledávání partnera, udržování hejna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Chuť</a:t>
            </a:r>
            <a:r>
              <a:rPr lang="cs-CZ" baseline="30000" dirty="0" smtClean="0">
                <a:solidFill>
                  <a:schemeClr val="tx1"/>
                </a:solidFill>
              </a:rPr>
              <a:t> </a:t>
            </a:r>
            <a:r>
              <a:rPr lang="cs-CZ" baseline="30000" dirty="0" smtClean="0"/>
              <a:t>- </a:t>
            </a:r>
            <a:r>
              <a:rPr lang="cs-CZ" sz="2400" dirty="0" smtClean="0"/>
              <a:t>chuťové pohárky jsou</a:t>
            </a:r>
          </a:p>
          <a:p>
            <a:pPr marL="0" indent="0">
              <a:buNone/>
            </a:pPr>
            <a:r>
              <a:rPr lang="cs-CZ" sz="2400" dirty="0" smtClean="0"/>
              <a:t>u </a:t>
            </a:r>
            <a:r>
              <a:rPr lang="cs-CZ" sz="2400" dirty="0" smtClean="0"/>
              <a:t>ryb umístěny nejen v ústní dutině, ale i na částech  povrchu </a:t>
            </a:r>
            <a:r>
              <a:rPr lang="cs-CZ" sz="2400" dirty="0" smtClean="0"/>
              <a:t>těla /</a:t>
            </a:r>
            <a:r>
              <a:rPr lang="cs-CZ" sz="2400" dirty="0" smtClean="0"/>
              <a:t>jako pysky, vousky či ploutve/ u některých sumců a kaprovitých jsou chuťové pohárky rozprostřeny po povrchu celého těla </a:t>
            </a:r>
            <a:endParaRPr lang="cs-CZ" sz="2400" b="1" dirty="0" smtClean="0"/>
          </a:p>
          <a:p>
            <a:endParaRPr lang="cs-CZ" dirty="0"/>
          </a:p>
        </p:txBody>
      </p:sp>
      <p:pic>
        <p:nvPicPr>
          <p:cNvPr id="5122" name="Picture 2" descr="C:\Users\Miky\AppData\Local\Microsoft\Windows\Temporary Internet Files\Content.IE5\PLAV6JTQ\MC9000838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645024"/>
            <a:ext cx="2141514" cy="1587459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HK6X0YO5\MC9004413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437112"/>
            <a:ext cx="1825625" cy="1825625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9ABT7TN4\MM900356730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404664"/>
            <a:ext cx="1028700" cy="933450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PFEOQ44G\MM90030976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332656"/>
            <a:ext cx="1028700" cy="1028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Hmat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postranní čára </a:t>
            </a:r>
          </a:p>
          <a:p>
            <a:r>
              <a:rPr lang="cs-CZ" sz="2000" dirty="0" smtClean="0"/>
              <a:t> zvláštní smyslový orgán nacházející se na boku ryby, má velký význam pro pohyb ryb v kalné vodě - umožňuje hmatové vjemy.</a:t>
            </a:r>
            <a:endParaRPr lang="cs-CZ" sz="2000" b="1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Miky\AppData\Local\Microsoft\Windows\Temporary Internet Files\Content.IE5\PLAV6JTQ\MM9003651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628800"/>
            <a:ext cx="1928325" cy="1374824"/>
          </a:xfrm>
          <a:prstGeom prst="rect">
            <a:avLst/>
          </a:prstGeom>
          <a:noFill/>
        </p:spPr>
      </p:pic>
      <p:pic>
        <p:nvPicPr>
          <p:cNvPr id="6147" name="Picture 3" descr="C:\Users\Miky\AppData\Local\Microsoft\Windows\Temporary Internet Files\Content.IE5\HK6X0YO5\MM90036515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140968"/>
            <a:ext cx="1810494" cy="1408162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PLAV6JTQ\MM90036515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4509120"/>
            <a:ext cx="1440160" cy="1460748"/>
          </a:xfrm>
          <a:prstGeom prst="rect">
            <a:avLst/>
          </a:prstGeom>
          <a:noFill/>
        </p:spPr>
      </p:pic>
      <p:pic>
        <p:nvPicPr>
          <p:cNvPr id="6150" name="Picture 6" descr="C:\Users\Miky\AppData\Local\Microsoft\Windows\Temporary Internet Files\Content.IE5\PLAV6JTQ\MM900315768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60648"/>
            <a:ext cx="8208912" cy="1181100"/>
          </a:xfrm>
          <a:prstGeom prst="rect">
            <a:avLst/>
          </a:prstGeom>
          <a:noFill/>
        </p:spPr>
      </p:pic>
      <p:pic>
        <p:nvPicPr>
          <p:cNvPr id="6151" name="Picture 7" descr="C:\Users\Miky\AppData\Local\Microsoft\Windows\Temporary Internet Files\Content.IE5\9ABT7TN4\MM90035673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4941168"/>
            <a:ext cx="2088232" cy="9334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Kvíz , vytvoř správné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Povrch těla  ryby pokrývají</a:t>
            </a:r>
          </a:p>
          <a:p>
            <a:endParaRPr lang="cs-CZ" dirty="0" smtClean="0"/>
          </a:p>
          <a:p>
            <a:r>
              <a:rPr lang="cs-CZ" dirty="0" smtClean="0"/>
              <a:t>Tělo ryby se skládá</a:t>
            </a:r>
          </a:p>
          <a:p>
            <a:endParaRPr lang="cs-CZ" dirty="0" smtClean="0"/>
          </a:p>
          <a:p>
            <a:r>
              <a:rPr lang="cs-CZ" dirty="0" smtClean="0"/>
              <a:t>Ryby známe s……….  a  m………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Ryby dýchají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ohybují se</a:t>
            </a:r>
          </a:p>
          <a:p>
            <a:endParaRPr lang="cs-CZ" dirty="0" smtClean="0"/>
          </a:p>
          <a:p>
            <a:r>
              <a:rPr lang="cs-CZ" dirty="0" smtClean="0"/>
              <a:t>Orientují se</a:t>
            </a:r>
          </a:p>
          <a:p>
            <a:endParaRPr lang="cs-CZ" dirty="0" smtClean="0"/>
          </a:p>
          <a:p>
            <a:r>
              <a:rPr lang="cs-CZ" dirty="0" smtClean="0"/>
              <a:t>Odhalují nebezpečí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        žábrami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zrakem            ploutve, krk, hlava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plaváním                                  </a:t>
            </a:r>
          </a:p>
          <a:p>
            <a:r>
              <a:rPr lang="cs-CZ" dirty="0" smtClean="0"/>
              <a:t>čichem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ladkovodní  a mořské</a:t>
            </a:r>
          </a:p>
          <a:p>
            <a:endParaRPr lang="cs-CZ" dirty="0" smtClean="0"/>
          </a:p>
          <a:p>
            <a:r>
              <a:rPr lang="cs-CZ" dirty="0"/>
              <a:t>š</a:t>
            </a:r>
            <a:r>
              <a:rPr lang="cs-CZ" dirty="0" smtClean="0"/>
              <a:t>upiny</a:t>
            </a:r>
            <a:endParaRPr lang="cs-CZ" dirty="0"/>
          </a:p>
        </p:txBody>
      </p:sp>
      <p:pic>
        <p:nvPicPr>
          <p:cNvPr id="7170" name="Picture 2" descr="C:\Users\Miky\AppData\Local\Microsoft\Windows\Temporary Internet Files\Content.IE5\HK6X0YO5\MM90030049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445224"/>
            <a:ext cx="952500" cy="790575"/>
          </a:xfrm>
          <a:prstGeom prst="rect">
            <a:avLst/>
          </a:prstGeom>
          <a:noFill/>
        </p:spPr>
      </p:pic>
      <p:pic>
        <p:nvPicPr>
          <p:cNvPr id="7171" name="Picture 3" descr="C:\Users\Miky\AppData\Local\Microsoft\Windows\Temporary Internet Files\Content.IE5\PLAV6JTQ\MM90036515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5517232"/>
            <a:ext cx="1028700" cy="7334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308</Words>
  <Application>Microsoft Office PowerPoint</Application>
  <PresentationFormat>Předvádění na obrazovce (4:3)</PresentationFormat>
  <Paragraphs>77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Ryby</vt:lpstr>
      <vt:lpstr>Prostředí kde žijí</vt:lpstr>
      <vt:lpstr>Dýchání</vt:lpstr>
      <vt:lpstr>RYBY</vt:lpstr>
      <vt:lpstr>Pohyb - smysly</vt:lpstr>
      <vt:lpstr>Prezentace aplikace PowerPoint</vt:lpstr>
      <vt:lpstr>Kvíz , vytvoř správné věty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24</cp:revision>
  <dcterms:created xsi:type="dcterms:W3CDTF">2011-06-20T10:40:08Z</dcterms:created>
  <dcterms:modified xsi:type="dcterms:W3CDTF">2013-06-25T20:07:07Z</dcterms:modified>
</cp:coreProperties>
</file>