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VY_32_INOVACE_25_Jehličnaté 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VY_32_INOVACE_25_Jehličnaté stromy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011BDA-74CE-487D-9343-AECA3C04609F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CA2C7-E0FE-4A2D-9B7D-7574B78E8E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486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6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b/b9/Picea_abie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8.jpeg"/><Relationship Id="rId7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png"/><Relationship Id="rId9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cea_abies.JPG" TargetMode="External"/><Relationship Id="rId3" Type="http://schemas.openxmlformats.org/officeDocument/2006/relationships/image" Target="../media/image28.png"/><Relationship Id="rId7" Type="http://schemas.openxmlformats.org/officeDocument/2006/relationships/hyperlink" Target="http://commons.wikimedia.org/wiki/File:Picea_abies_gran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Illustration_Abies_alba0.jpg" TargetMode="External"/><Relationship Id="rId11" Type="http://schemas.openxmlformats.org/officeDocument/2006/relationships/hyperlink" Target="http://commons.wikimedia.org/wiki/File:Borovice.jpg" TargetMode="External"/><Relationship Id="rId5" Type="http://schemas.openxmlformats.org/officeDocument/2006/relationships/hyperlink" Target="http://commons.wikimedia.org/wiki/File:Illustration_Larix_decudua0.jpg" TargetMode="External"/><Relationship Id="rId10" Type="http://schemas.openxmlformats.org/officeDocument/2006/relationships/hyperlink" Target="http://commons.wikimedia.org/wiki/File:Abies_alba_Orjen.jpg" TargetMode="External"/><Relationship Id="rId4" Type="http://schemas.openxmlformats.org/officeDocument/2006/relationships/hyperlink" Target="http://www.office.microsoft.com/" TargetMode="External"/><Relationship Id="rId9" Type="http://schemas.openxmlformats.org/officeDocument/2006/relationships/hyperlink" Target="http://commons.wikimedia.org/wiki/File:Larix_decidua_Embru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použití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Prvouka/přírodověda</a:t>
            </a:r>
            <a:r>
              <a:rPr lang="cs-CZ" dirty="0" smtClean="0"/>
              <a:t>/- </a:t>
            </a:r>
            <a:r>
              <a:rPr lang="cs-CZ" dirty="0"/>
              <a:t>Č</a:t>
            </a:r>
            <a:r>
              <a:rPr lang="cs-CZ" dirty="0" smtClean="0"/>
              <a:t>lověk a jeho svět- Rozmanitosti přírody-Jehličnaté stromy.</a:t>
            </a:r>
          </a:p>
          <a:p>
            <a:r>
              <a:rPr lang="cs-CZ" dirty="0" smtClean="0"/>
              <a:t>Učivo pro 1.- 3.ročník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Seznámení s učivem</a:t>
            </a:r>
            <a:r>
              <a:rPr lang="cs-CZ" dirty="0"/>
              <a:t>,</a:t>
            </a:r>
            <a:r>
              <a:rPr lang="cs-CZ" dirty="0" smtClean="0"/>
              <a:t> povídání podle obrázků/popis/,ukázky fotografií jehličnatých </a:t>
            </a:r>
            <a:r>
              <a:rPr lang="cs-CZ" dirty="0" smtClean="0"/>
              <a:t>stromů.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4" name="Picture 11" descr="Picea_abies_gran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628800"/>
            <a:ext cx="2587569" cy="39731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6" descr="Soubor:Picea abi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1628800"/>
            <a:ext cx="2830561" cy="424787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C:\Users\Miky\AppData\Local\Microsoft\Windows\Temporary Internet Files\Content.IE5\PLAV6JTQ\MC9003313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1628800"/>
            <a:ext cx="1816729" cy="1608499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HK6X0YO5\MC9001933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4005064"/>
            <a:ext cx="1255674" cy="89754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851920" y="5517232"/>
            <a:ext cx="2016224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Smrk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Miky\AppData\Local\Microsoft\Windows\Temporary Internet Files\Content.IE5\PLAV6JTQ\MC900435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8748464" cy="6453336"/>
          </a:xfrm>
          <a:prstGeom prst="rect">
            <a:avLst/>
          </a:prstGeom>
          <a:noFill/>
        </p:spPr>
      </p:pic>
      <p:pic>
        <p:nvPicPr>
          <p:cNvPr id="2050" name="Picture 2" descr="C:\Users\Miky\AppData\Local\Microsoft\Windows\Temporary Internet Files\Content.IE5\PFEOQ44G\MP9004017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492896"/>
            <a:ext cx="2496312" cy="31211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054" name="Picture 6" descr="C:\Users\Miky\AppData\Local\Microsoft\Windows\Temporary Internet Files\Content.IE5\PFEOQ44G\MC9000364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340768"/>
            <a:ext cx="2322721" cy="324036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995936" y="5157192"/>
            <a:ext cx="1418456" cy="5760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  <p:pic>
        <p:nvPicPr>
          <p:cNvPr id="2055" name="Picture 7" descr="C:\Users\Miky\AppData\Local\Microsoft\Windows\Temporary Internet Files\Content.IE5\PLAV6JTQ\MC900053241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052736"/>
            <a:ext cx="1748333" cy="1816913"/>
          </a:xfrm>
          <a:prstGeom prst="rect">
            <a:avLst/>
          </a:prstGeom>
          <a:noFill/>
        </p:spPr>
      </p:pic>
      <p:pic>
        <p:nvPicPr>
          <p:cNvPr id="11" name="Picture 4" descr="Borovi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>
            <a:off x="1691680" y="4581128"/>
            <a:ext cx="1025377" cy="13672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PLAV6JTQ\MC9003506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6790" y="2531952"/>
            <a:ext cx="1510420" cy="1794095"/>
          </a:xfrm>
          <a:prstGeom prst="rect">
            <a:avLst/>
          </a:prstGeom>
          <a:noFill/>
        </p:spPr>
      </p:pic>
      <p:pic>
        <p:nvPicPr>
          <p:cNvPr id="5" name="Picture 6" descr="Illustration_Larix_decudua0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628800"/>
            <a:ext cx="2817487" cy="452596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" name="Picture 17" descr="Larix_decidua_Embrun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132856"/>
            <a:ext cx="2539764" cy="33847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7" name="Obdélník 6"/>
          <p:cNvSpPr/>
          <p:nvPr/>
        </p:nvSpPr>
        <p:spPr>
          <a:xfrm>
            <a:off x="3563888" y="5157192"/>
            <a:ext cx="1346448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modřín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7" name="Picture 11" descr="Illustration_Abies_alba0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132856"/>
            <a:ext cx="2310274" cy="352839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6" descr="Abies_alba_Orje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2780928"/>
            <a:ext cx="2130450" cy="3522962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9ABT7TN4\MC9000301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484784"/>
            <a:ext cx="1390569" cy="24035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74" name="Picture 2" descr="C:\Users\Miky\AppData\Local\Microsoft\Windows\Temporary Internet Files\Content.IE5\HK6X0YO5\MC9003513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1556792"/>
            <a:ext cx="1742447" cy="301060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707904" y="5445224"/>
            <a:ext cx="15624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jedle</a:t>
            </a:r>
            <a:endParaRPr lang="cs-CZ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Přiřaď správnou šišku</a:t>
            </a:r>
            <a:endParaRPr lang="cs-CZ" dirty="0"/>
          </a:p>
        </p:txBody>
      </p:sp>
      <p:pic>
        <p:nvPicPr>
          <p:cNvPr id="4" name="Picture 9" descr="Larix_decidua_Embrun1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775756" cy="3701008"/>
          </a:xfrm>
          <a:prstGeom prst="rect">
            <a:avLst/>
          </a:prstGeom>
          <a:noFill/>
        </p:spPr>
      </p:pic>
      <p:pic>
        <p:nvPicPr>
          <p:cNvPr id="5122" name="Picture 2" descr="C:\Users\Miky\AppData\Local\Microsoft\Windows\Temporary Internet Files\Content.IE5\PLAV6JTQ\MC9003506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564904"/>
            <a:ext cx="1510420" cy="1794095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HK6X0YO5\MP9004341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56992"/>
            <a:ext cx="1927558" cy="2887727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9ABT7TN4\MP9004017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196752"/>
            <a:ext cx="1651302" cy="206463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843808" y="5301208"/>
            <a:ext cx="1922512" cy="7200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4572000" y="3933056"/>
            <a:ext cx="165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Co na jehličnatých stromech není?</a:t>
            </a:r>
            <a:endParaRPr lang="cs-CZ" dirty="0"/>
          </a:p>
        </p:txBody>
      </p:sp>
      <p:pic>
        <p:nvPicPr>
          <p:cNvPr id="6146" name="Picture 2" descr="C:\Users\Miky\AppData\Local\Microsoft\Windows\Temporary Internet Files\Content.IE5\9ABT7TN4\MP9004017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2496312" cy="31211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 descr="C:\Users\Miky\AppData\Local\Microsoft\Windows\Temporary Internet Files\Content.IE5\9ABT7TN4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484784"/>
            <a:ext cx="2743200" cy="2743200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PFEOQ44G\MC9001935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797152"/>
            <a:ext cx="1903746" cy="1411822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PLAV6JTQ\MC9001933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4740" y="3356992"/>
            <a:ext cx="1999260" cy="2996952"/>
          </a:xfrm>
          <a:prstGeom prst="rect">
            <a:avLst/>
          </a:prstGeom>
          <a:noFill/>
        </p:spPr>
      </p:pic>
      <p:pic>
        <p:nvPicPr>
          <p:cNvPr id="6151" name="Picture 7" descr="C:\Users\Miky\AppData\Local\Microsoft\Windows\Temporary Internet Files\Content.IE5\PFEOQ44G\MP9003878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149080"/>
            <a:ext cx="1561373" cy="2188840"/>
          </a:xfrm>
          <a:prstGeom prst="rect">
            <a:avLst/>
          </a:prstGeom>
          <a:noFill/>
        </p:spPr>
      </p:pic>
      <p:pic>
        <p:nvPicPr>
          <p:cNvPr id="6152" name="Picture 8" descr="C:\Users\Miky\AppData\Local\Microsoft\Windows\Temporary Internet Files\Content.IE5\PLAV6JTQ\MP90040316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1700808"/>
            <a:ext cx="2555784" cy="1709936"/>
          </a:xfrm>
          <a:prstGeom prst="rect">
            <a:avLst/>
          </a:prstGeom>
          <a:noFill/>
        </p:spPr>
      </p:pic>
      <p:pic>
        <p:nvPicPr>
          <p:cNvPr id="6153" name="Picture 9" descr="C:\Users\Miky\AppData\Local\Microsoft\Windows\Temporary Internet Files\Content.IE5\HK6X0YO5\MP90031674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293096"/>
            <a:ext cx="2155285" cy="14260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5"/>
              </a:rPr>
              <a:t>http://commons.wikimedia.org/wiki/File:Illustration_Larix_decudua0.jpg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6"/>
              </a:rPr>
              <a:t>http://commons.wikimedia.org/wiki/File:Illustration_Abies_alba0.jpg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7"/>
              </a:rPr>
              <a:t>http://commons.wikimedia.org/wiki/File:Picea_abies_gran.jpg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8"/>
              </a:rPr>
              <a:t>http://commons.wikimedia.org/wiki/File:Picea_abies.JPG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 </a:t>
            </a:r>
            <a:r>
              <a:rPr lang="cs-CZ" sz="1600" dirty="0" smtClean="0">
                <a:hlinkClick r:id="rId9"/>
              </a:rPr>
              <a:t>http://commons.wikimedia.org/wiki/File:Larix_decidua_Embrun1.jpg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 </a:t>
            </a:r>
            <a:r>
              <a:rPr lang="cs-CZ" sz="1600" dirty="0" smtClean="0">
                <a:hlinkClick r:id="rId10"/>
              </a:rPr>
              <a:t>http://commons.wikimedia.org/wiki/File:Abies_alba_Orjen.jpg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 </a:t>
            </a:r>
            <a:r>
              <a:rPr lang="cs-CZ" sz="1600" dirty="0" smtClean="0">
                <a:hlinkClick r:id="rId11"/>
              </a:rPr>
              <a:t>http://commons.wikimedia.org/wiki/File:Borovice.jpg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104</Words>
  <Application>Microsoft Office PowerPoint</Application>
  <PresentationFormat>Předvádění na obrazovce (4:3)</PresentationFormat>
  <Paragraphs>34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Jehličnaté stromy</vt:lpstr>
      <vt:lpstr>Prezentace aplikace PowerPoint</vt:lpstr>
      <vt:lpstr>Jehličnaté stromy</vt:lpstr>
      <vt:lpstr>Jehličnaté stromy</vt:lpstr>
      <vt:lpstr>Přiřaď správnou šišku</vt:lpstr>
      <vt:lpstr>Co na jehličnatých stromech není?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17</cp:revision>
  <dcterms:created xsi:type="dcterms:W3CDTF">2011-06-20T10:40:08Z</dcterms:created>
  <dcterms:modified xsi:type="dcterms:W3CDTF">2013-06-25T20:09:15Z</dcterms:modified>
</cp:coreProperties>
</file>