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VY_32_INOVACE_26_Listnaté stromy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VY_32_INOVACE_26_Listnaté stromy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ABB824-04AE-4EB1-A5AA-D9C00979A137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923037-BCC2-4519-8FAE-EB7177D0E7D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866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hyperlink" Target="http://upload.wikimedia.org/wikipedia/commons/c/c3/Fagus_sylvatica_-_La_Hulpe_(2)_.JPG" TargetMode="External"/><Relationship Id="rId7" Type="http://schemas.openxmlformats.org/officeDocument/2006/relationships/image" Target="../media/image6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8.jpeg"/><Relationship Id="rId7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c/Hammundeseiche,2.jpg" TargetMode="External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4.jpeg"/><Relationship Id="rId7" Type="http://schemas.openxmlformats.org/officeDocument/2006/relationships/hyperlink" Target="http://upload.wikimedia.org/wikipedia/commons/6/61/Acer_platanoides_in_autumn_colors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11" Type="http://schemas.openxmlformats.org/officeDocument/2006/relationships/image" Target="../media/image20.gif"/><Relationship Id="rId5" Type="http://schemas.openxmlformats.org/officeDocument/2006/relationships/image" Target="../media/image15.jpeg"/><Relationship Id="rId10" Type="http://schemas.openxmlformats.org/officeDocument/2006/relationships/image" Target="../media/image19.gif"/><Relationship Id="rId4" Type="http://schemas.openxmlformats.org/officeDocument/2006/relationships/hyperlink" Target="http://upload.wikimedia.org/wikipedia/commons/6/65/Aesculus_hippocastanum_001.JPG" TargetMode="External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hyperlink" Target="http://upload.wikimedia.org/wikipedia/commons/c/c4/Betula_pendula_tree_Bulgaria.jpg" TargetMode="External"/><Relationship Id="rId7" Type="http://schemas.openxmlformats.org/officeDocument/2006/relationships/image" Target="../media/image2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jpeg"/><Relationship Id="rId5" Type="http://schemas.openxmlformats.org/officeDocument/2006/relationships/hyperlink" Target="http://upload.wikimedia.org/wikipedia/commons/7/78/Illustration_Betula_pendula0.jpg" TargetMode="External"/><Relationship Id="rId10" Type="http://schemas.openxmlformats.org/officeDocument/2006/relationships/image" Target="../media/image26.gif"/><Relationship Id="rId4" Type="http://schemas.openxmlformats.org/officeDocument/2006/relationships/image" Target="../media/image21.jpeg"/><Relationship Id="rId9" Type="http://schemas.openxmlformats.org/officeDocument/2006/relationships/image" Target="../media/image25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33.wmf"/><Relationship Id="rId3" Type="http://schemas.openxmlformats.org/officeDocument/2006/relationships/image" Target="../media/image23.wmf"/><Relationship Id="rId7" Type="http://schemas.openxmlformats.org/officeDocument/2006/relationships/image" Target="../media/image6.wmf"/><Relationship Id="rId12" Type="http://schemas.openxmlformats.org/officeDocument/2006/relationships/image" Target="../media/image3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11" Type="http://schemas.openxmlformats.org/officeDocument/2006/relationships/image" Target="../media/image16.wmf"/><Relationship Id="rId5" Type="http://schemas.openxmlformats.org/officeDocument/2006/relationships/image" Target="../media/image28.wmf"/><Relationship Id="rId10" Type="http://schemas.openxmlformats.org/officeDocument/2006/relationships/image" Target="../media/image31.jpeg"/><Relationship Id="rId4" Type="http://schemas.openxmlformats.org/officeDocument/2006/relationships/image" Target="../media/image27.jpeg"/><Relationship Id="rId9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llustration_Aesculus_hippocastanum0.jpg" TargetMode="External"/><Relationship Id="rId3" Type="http://schemas.openxmlformats.org/officeDocument/2006/relationships/image" Target="../media/image34.png"/><Relationship Id="rId7" Type="http://schemas.openxmlformats.org/officeDocument/2006/relationships/hyperlink" Target="http://commons.wikimedia.org/wiki/File:Illustration_Fagus_sylvatica0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Hammundeseiche,2.jpg" TargetMode="External"/><Relationship Id="rId11" Type="http://schemas.openxmlformats.org/officeDocument/2006/relationships/hyperlink" Target="http://cs.wikipedia.org/wiki/Soubor:Illustration_Betula_pendula0.jpg" TargetMode="External"/><Relationship Id="rId5" Type="http://schemas.openxmlformats.org/officeDocument/2006/relationships/hyperlink" Target="http://commons.wikimedia.org/wiki/File:Illustration_Quercus_robur0.jpg" TargetMode="External"/><Relationship Id="rId10" Type="http://schemas.openxmlformats.org/officeDocument/2006/relationships/hyperlink" Target="http://commons.wikimedia.org/wiki/File:Betula_pendula_tree_Bulgaria.jpg" TargetMode="External"/><Relationship Id="rId4" Type="http://schemas.openxmlformats.org/officeDocument/2006/relationships/hyperlink" Target="http://www.office.microsoft.com/" TargetMode="External"/><Relationship Id="rId9" Type="http://schemas.openxmlformats.org/officeDocument/2006/relationships/hyperlink" Target="http://commons.wikimedia.org/wiki/File:Acer_spicatum_drawin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68761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určený pro použití na interaktivní tabuli </a:t>
            </a:r>
          </a:p>
          <a:p>
            <a:r>
              <a:rPr lang="cs-CZ" dirty="0" smtClean="0"/>
              <a:t>Prvouka/přírodověda/ - </a:t>
            </a:r>
            <a:r>
              <a:rPr lang="cs-CZ" dirty="0"/>
              <a:t>Č</a:t>
            </a:r>
            <a:r>
              <a:rPr lang="cs-CZ" dirty="0" smtClean="0"/>
              <a:t>lověk a jeho svět- Rozmanitosti přírody- Listnaté stromy</a:t>
            </a:r>
          </a:p>
          <a:p>
            <a:pPr marL="0" indent="0">
              <a:buNone/>
            </a:pPr>
            <a:r>
              <a:rPr lang="cs-CZ" dirty="0" smtClean="0"/>
              <a:t>   Možnost využití v 1</a:t>
            </a:r>
            <a:r>
              <a:rPr lang="cs-CZ" dirty="0" smtClean="0"/>
              <a:t>.-3. </a:t>
            </a:r>
            <a:r>
              <a:rPr lang="cs-CZ" dirty="0" smtClean="0"/>
              <a:t>ročník ZŠ</a:t>
            </a:r>
          </a:p>
          <a:p>
            <a:r>
              <a:rPr lang="cs-CZ" dirty="0" smtClean="0"/>
              <a:t>Ukázky listnatých stromů, poznávání, </a:t>
            </a:r>
            <a:r>
              <a:rPr lang="cs-CZ" dirty="0" err="1" smtClean="0"/>
              <a:t>popis,vyprávění</a:t>
            </a:r>
            <a:r>
              <a:rPr lang="cs-CZ" dirty="0" smtClean="0"/>
              <a:t> s obrázky, fotografie stromů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pic>
        <p:nvPicPr>
          <p:cNvPr id="4" name="Picture 10" descr="File:Fagus sylvatica - La Hulpe (2) 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556792"/>
            <a:ext cx="3017309" cy="452596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5" name="Picture 7" descr="Illustration_Fagus_sylvatica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556792"/>
            <a:ext cx="2543175" cy="410527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6" name="Picture 2" descr="C:\Users\Miky\AppData\Local\Microsoft\Windows\Temporary Internet Files\Content.IE5\9ABT7TN4\MC9003506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1556792"/>
            <a:ext cx="1792586" cy="1791077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PFEOQ44G\MC9000531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3861048"/>
            <a:ext cx="1809598" cy="1736446"/>
          </a:xfrm>
          <a:prstGeom prst="rect">
            <a:avLst/>
          </a:prstGeom>
          <a:noFill/>
        </p:spPr>
      </p:pic>
      <p:sp>
        <p:nvSpPr>
          <p:cNvPr id="8" name="Obdélník s odříznutým příčným rohem 7"/>
          <p:cNvSpPr/>
          <p:nvPr/>
        </p:nvSpPr>
        <p:spPr>
          <a:xfrm>
            <a:off x="5148064" y="5589240"/>
            <a:ext cx="1346448" cy="720080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buk</a:t>
            </a:r>
            <a:endParaRPr lang="cs-CZ" dirty="0"/>
          </a:p>
        </p:txBody>
      </p:sp>
      <p:pic>
        <p:nvPicPr>
          <p:cNvPr id="1028" name="Picture 4" descr="C:\Users\Miky\AppData\Local\Microsoft\Windows\Temporary Internet Files\Content.IE5\PFEOQ44G\MM900303385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620688"/>
            <a:ext cx="733425" cy="6000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pic>
        <p:nvPicPr>
          <p:cNvPr id="4" name="Picture 5" descr="Illustration_Quercus_robur0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772816"/>
            <a:ext cx="2601884" cy="41771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050" name="Picture 2" descr="C:\Users\Miky\AppData\Local\Microsoft\Windows\Temporary Internet Files\Content.IE5\9ABT7TN4\MC9003360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484784"/>
            <a:ext cx="2107885" cy="1958396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PFEOQ44G\MC9003598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3573016"/>
            <a:ext cx="1691640" cy="1810512"/>
          </a:xfrm>
          <a:prstGeom prst="rect">
            <a:avLst/>
          </a:prstGeom>
          <a:noFill/>
        </p:spPr>
      </p:pic>
      <p:pic>
        <p:nvPicPr>
          <p:cNvPr id="7" name="Picture 10" descr="File:Hammundeseiche,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2132856"/>
            <a:ext cx="2503299" cy="333806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Obdélník s odříznutým příčným rohem 7"/>
          <p:cNvSpPr/>
          <p:nvPr/>
        </p:nvSpPr>
        <p:spPr>
          <a:xfrm>
            <a:off x="3635896" y="5589240"/>
            <a:ext cx="1778496" cy="648072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</a:t>
            </a:r>
            <a:endParaRPr lang="cs-CZ" dirty="0"/>
          </a:p>
        </p:txBody>
      </p:sp>
      <p:pic>
        <p:nvPicPr>
          <p:cNvPr id="2052" name="Picture 4" descr="C:\Users\Miky\AppData\Local\Microsoft\Windows\Temporary Internet Files\Content.IE5\PFEOQ44G\MM900173993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332656"/>
            <a:ext cx="847725" cy="847725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HK6X0YO5\MM900219110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87624" y="188640"/>
            <a:ext cx="1409700" cy="1371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pic>
        <p:nvPicPr>
          <p:cNvPr id="7" name="Picture 7" descr="Illustration_Aesculus_hippocastanum0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276872"/>
            <a:ext cx="1827274" cy="294838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11" descr="File:Aesculus hippocastanum 0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717032"/>
            <a:ext cx="1871637" cy="2495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Miky\AppData\Local\Microsoft\Windows\Temporary Internet Files\Content.IE5\9ABT7TN4\MC9003506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1556792"/>
            <a:ext cx="1816729" cy="1483259"/>
          </a:xfrm>
          <a:prstGeom prst="rect">
            <a:avLst/>
          </a:prstGeom>
          <a:noFill/>
        </p:spPr>
      </p:pic>
      <p:sp>
        <p:nvSpPr>
          <p:cNvPr id="10" name="Obdélník s odříznutým příčným rohem 9"/>
          <p:cNvSpPr/>
          <p:nvPr/>
        </p:nvSpPr>
        <p:spPr>
          <a:xfrm>
            <a:off x="611560" y="5445224"/>
            <a:ext cx="1634480" cy="648072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jírovec</a:t>
            </a:r>
            <a:endParaRPr lang="cs-CZ" dirty="0"/>
          </a:p>
        </p:txBody>
      </p:sp>
      <p:pic>
        <p:nvPicPr>
          <p:cNvPr id="11" name="Picture 5" descr="File:Acer platanoides in autumn colors.JPG">
            <a:hlinkClick r:id="rId7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1844824"/>
            <a:ext cx="1690519" cy="23371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075" name="Picture 3" descr="C:\Users\Miky\AppData\Local\Microsoft\Windows\Temporary Internet Files\Content.IE5\HK6X0YO5\MP90041177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2132856"/>
            <a:ext cx="1166763" cy="1578290"/>
          </a:xfrm>
          <a:prstGeom prst="rect">
            <a:avLst/>
          </a:prstGeom>
          <a:noFill/>
        </p:spPr>
      </p:pic>
      <p:sp>
        <p:nvSpPr>
          <p:cNvPr id="13" name="Obdélník s odříznutým příčným rohem 12"/>
          <p:cNvSpPr/>
          <p:nvPr/>
        </p:nvSpPr>
        <p:spPr>
          <a:xfrm>
            <a:off x="6300192" y="5157192"/>
            <a:ext cx="1634480" cy="576064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javor</a:t>
            </a:r>
            <a:endParaRPr lang="cs-CZ" dirty="0"/>
          </a:p>
        </p:txBody>
      </p:sp>
      <p:pic>
        <p:nvPicPr>
          <p:cNvPr id="3076" name="Picture 4" descr="C:\Users\Miky\AppData\Local\Microsoft\Windows\Temporary Internet Files\Content.IE5\PFEOQ44G\MM900315827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332656"/>
            <a:ext cx="1028700" cy="1028700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9ABT7TN4\MM900219109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4" y="260648"/>
            <a:ext cx="1428750" cy="13049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5" name="Picture 2" descr="File:Betula pendula tree Bulgaria.jpg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916832"/>
            <a:ext cx="2346908" cy="312921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6" name="Picture 5" descr="Soubor:Illustration Betula pendula0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628800"/>
            <a:ext cx="2730500" cy="46815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Obdélník s odříznutým příčným rohem 6"/>
          <p:cNvSpPr/>
          <p:nvPr/>
        </p:nvSpPr>
        <p:spPr>
          <a:xfrm>
            <a:off x="4283968" y="5373216"/>
            <a:ext cx="1584176" cy="648072"/>
          </a:xfrm>
          <a:prstGeom prst="snip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bříza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HK6X0YO5\MC9001233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2348880"/>
            <a:ext cx="1538692" cy="1368152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9ABT7TN4\MC90033133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3789040"/>
            <a:ext cx="1068309" cy="1797113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9ABT7TN4\MM900323809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332656"/>
            <a:ext cx="942975" cy="952500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9ABT7TN4\MM900219107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87624" y="260648"/>
            <a:ext cx="1257300" cy="12858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Poznáš co kterému stromu patří?</a:t>
            </a:r>
            <a:endParaRPr lang="cs-CZ" dirty="0"/>
          </a:p>
        </p:txBody>
      </p:sp>
      <p:pic>
        <p:nvPicPr>
          <p:cNvPr id="5122" name="Picture 2" descr="C:\Users\Miky\AppData\Local\Microsoft\Windows\Temporary Internet Files\Content.IE5\HK6X0YO5\MC900123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2188657" cy="1946078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PFEOQ44G\MP900406900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772816"/>
            <a:ext cx="1481906" cy="1185525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PLAV6JTQ\MC90015125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501008"/>
            <a:ext cx="1816913" cy="1383487"/>
          </a:xfrm>
          <a:prstGeom prst="rect">
            <a:avLst/>
          </a:prstGeom>
          <a:noFill/>
        </p:spPr>
      </p:pic>
      <p:pic>
        <p:nvPicPr>
          <p:cNvPr id="5125" name="Picture 5" descr="C:\Users\Miky\AppData\Local\Microsoft\Windows\Temporary Internet Files\Content.IE5\HK6X0YO5\MC9003598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429000"/>
            <a:ext cx="1691640" cy="1810512"/>
          </a:xfrm>
          <a:prstGeom prst="rect">
            <a:avLst/>
          </a:prstGeom>
          <a:noFill/>
        </p:spPr>
      </p:pic>
      <p:pic>
        <p:nvPicPr>
          <p:cNvPr id="5126" name="Picture 6" descr="C:\Users\Miky\AppData\Local\Microsoft\Windows\Temporary Internet Files\Content.IE5\9ABT7TN4\MC9000531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3645024"/>
            <a:ext cx="1809598" cy="1736446"/>
          </a:xfrm>
          <a:prstGeom prst="rect">
            <a:avLst/>
          </a:prstGeom>
          <a:noFill/>
        </p:spPr>
      </p:pic>
      <p:pic>
        <p:nvPicPr>
          <p:cNvPr id="5127" name="Picture 7" descr="C:\Users\Miky\AppData\Local\Microsoft\Windows\Temporary Internet Files\Content.IE5\PFEOQ44G\MP90043891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5220072" y="5445224"/>
            <a:ext cx="1089060" cy="731226"/>
          </a:xfrm>
          <a:prstGeom prst="rect">
            <a:avLst/>
          </a:prstGeom>
          <a:noFill/>
        </p:spPr>
      </p:pic>
      <p:pic>
        <p:nvPicPr>
          <p:cNvPr id="5128" name="Picture 8" descr="C:\Users\Miky\AppData\Local\Microsoft\Windows\Temporary Internet Files\Content.IE5\PLAV6JTQ\MP90042776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5373216"/>
            <a:ext cx="1529105" cy="1121742"/>
          </a:xfrm>
          <a:prstGeom prst="rect">
            <a:avLst/>
          </a:prstGeom>
          <a:noFill/>
        </p:spPr>
      </p:pic>
      <p:pic>
        <p:nvPicPr>
          <p:cNvPr id="5129" name="Picture 9" descr="C:\Users\Miky\AppData\Local\Microsoft\Windows\Temporary Internet Files\Content.IE5\HK6X0YO5\MP900411770[2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08304" y="1700808"/>
            <a:ext cx="1097637" cy="1484783"/>
          </a:xfrm>
          <a:prstGeom prst="rect">
            <a:avLst/>
          </a:prstGeom>
          <a:noFill/>
        </p:spPr>
      </p:pic>
      <p:pic>
        <p:nvPicPr>
          <p:cNvPr id="5130" name="Picture 10" descr="C:\Users\Miky\AppData\Local\Microsoft\Windows\Temporary Internet Files\Content.IE5\9ABT7TN4\MC900350643[2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059832" y="1556792"/>
            <a:ext cx="1816729" cy="1483259"/>
          </a:xfrm>
          <a:prstGeom prst="rect">
            <a:avLst/>
          </a:prstGeom>
          <a:noFill/>
        </p:spPr>
      </p:pic>
      <p:pic>
        <p:nvPicPr>
          <p:cNvPr id="5131" name="Picture 11" descr="C:\Users\Miky\AppData\Local\Microsoft\Windows\Temporary Internet Files\Content.IE5\PLAV6JTQ\MC90012285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48264" y="5013176"/>
            <a:ext cx="1487949" cy="1484778"/>
          </a:xfrm>
          <a:prstGeom prst="rect">
            <a:avLst/>
          </a:prstGeom>
          <a:noFill/>
        </p:spPr>
      </p:pic>
      <p:pic>
        <p:nvPicPr>
          <p:cNvPr id="5132" name="Picture 12" descr="C:\Users\Miky\AppData\Local\Microsoft\Windows\Temporary Internet Files\Content.IE5\HK6X0YO5\MC90021551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5576" y="5445224"/>
            <a:ext cx="1508156" cy="7906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5"/>
              </a:rPr>
              <a:t>http://commons.wikimedia.org/wiki/File:Illustration_Quercus_robur0.jpg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6"/>
              </a:rPr>
              <a:t>http://commons.wikimedia.org/wiki/File:Hammundeseiche,2.jpg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7"/>
              </a:rPr>
              <a:t>http://commons.wikimedia.org/wiki/File:Illustration_Fagus_sylvatica0.jpg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/>
              <a:t> </a:t>
            </a:r>
            <a:r>
              <a:rPr lang="cs-CZ" sz="1600" dirty="0" smtClean="0">
                <a:hlinkClick r:id="rId8"/>
              </a:rPr>
              <a:t>http://commons.wikimedia.org/wiki/File:Illustration_Aesculus_hippocastanum0.jpg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9"/>
              </a:rPr>
              <a:t>http://commons.wikimedia.org/wiki/File:Acer_spicatum_drawing.png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10"/>
              </a:rPr>
              <a:t>http://commons.wikimedia.org/wiki/File:Betula_pendula_tree_Bulgaria.jpg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cs-CZ" sz="1600" dirty="0" smtClean="0">
                <a:hlinkClick r:id="rId11"/>
              </a:rPr>
              <a:t>http://cs.wikipedia.org/wiki/Soubor:Illustration_Betula_pendula0.jpg</a:t>
            </a: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103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Listnaté stromy</vt:lpstr>
      <vt:lpstr>Listnaté stromy</vt:lpstr>
      <vt:lpstr>Listnaté stromy</vt:lpstr>
      <vt:lpstr>Listnaté stromy</vt:lpstr>
      <vt:lpstr>Poznáš co kterému stromu patří?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20</cp:revision>
  <dcterms:created xsi:type="dcterms:W3CDTF">2011-06-20T10:40:08Z</dcterms:created>
  <dcterms:modified xsi:type="dcterms:W3CDTF">2013-02-13T15:53:03Z</dcterms:modified>
</cp:coreProperties>
</file>